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4"/>
  </p:notesMasterIdLst>
  <p:handoutMasterIdLst>
    <p:handoutMasterId r:id="rId25"/>
  </p:handoutMasterIdLst>
  <p:sldIdLst>
    <p:sldId id="259" r:id="rId6"/>
    <p:sldId id="302" r:id="rId7"/>
    <p:sldId id="290" r:id="rId8"/>
    <p:sldId id="306" r:id="rId9"/>
    <p:sldId id="294" r:id="rId10"/>
    <p:sldId id="292" r:id="rId11"/>
    <p:sldId id="308" r:id="rId12"/>
    <p:sldId id="309" r:id="rId13"/>
    <p:sldId id="312" r:id="rId14"/>
    <p:sldId id="297" r:id="rId15"/>
    <p:sldId id="313" r:id="rId16"/>
    <p:sldId id="311" r:id="rId17"/>
    <p:sldId id="310" r:id="rId18"/>
    <p:sldId id="303" r:id="rId19"/>
    <p:sldId id="304" r:id="rId20"/>
    <p:sldId id="305" r:id="rId21"/>
    <p:sldId id="269"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86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739F73-F8E5-4AF5-AF42-B81BF4B5E059}" v="730" dt="2024-10-30T19:32:50.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41" autoAdjust="0"/>
  </p:normalViewPr>
  <p:slideViewPr>
    <p:cSldViewPr snapToGrid="0">
      <p:cViewPr varScale="1">
        <p:scale>
          <a:sx n="88" d="100"/>
          <a:sy n="88" d="100"/>
        </p:scale>
        <p:origin x="654" y="90"/>
      </p:cViewPr>
      <p:guideLst/>
    </p:cSldViewPr>
  </p:slideViewPr>
  <p:outlineViewPr>
    <p:cViewPr>
      <p:scale>
        <a:sx n="33" d="100"/>
        <a:sy n="33" d="100"/>
      </p:scale>
      <p:origin x="0" y="-3486"/>
    </p:cViewPr>
  </p:outlineViewPr>
  <p:notesTextViewPr>
    <p:cViewPr>
      <p:scale>
        <a:sx n="1" d="1"/>
        <a:sy n="1" d="1"/>
      </p:scale>
      <p:origin x="0" y="0"/>
    </p:cViewPr>
  </p:notesTextViewPr>
  <p:notesViewPr>
    <p:cSldViewPr snapToGrid="0">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13BD83-A45F-DCB7-6C10-AC6D11102C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207EB5-62E3-4144-F202-BDBC8BAC89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F022E2-4F40-45E5-8CFB-D7F08EAC1B27}" type="datetimeFigureOut">
              <a:rPr lang="en-US" smtClean="0"/>
              <a:t>10/31/2024</a:t>
            </a:fld>
            <a:endParaRPr lang="en-US"/>
          </a:p>
        </p:txBody>
      </p:sp>
      <p:sp>
        <p:nvSpPr>
          <p:cNvPr id="4" name="Footer Placeholder 3">
            <a:extLst>
              <a:ext uri="{FF2B5EF4-FFF2-40B4-BE49-F238E27FC236}">
                <a16:creationId xmlns:a16="http://schemas.microsoft.com/office/drawing/2014/main" id="{EB627F44-2149-E054-F0B0-A78C71E7F1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C693EC-34BD-D9BB-4203-EF3FA08D75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A6DBC7-8E28-4605-BA12-81C015B82A16}" type="slidenum">
              <a:rPr lang="en-US" smtClean="0"/>
              <a:t>‹#›</a:t>
            </a:fld>
            <a:endParaRPr lang="en-US"/>
          </a:p>
        </p:txBody>
      </p:sp>
    </p:spTree>
    <p:extLst>
      <p:ext uri="{BB962C8B-B14F-4D97-AF65-F5344CB8AC3E}">
        <p14:creationId xmlns:p14="http://schemas.microsoft.com/office/powerpoint/2010/main" val="4094029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A3777-1546-4203-8AA5-D5F58BE3B0DF}"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60D38-C011-4CD9-869E-B48594959EC1}" type="slidenum">
              <a:rPr lang="en-US" smtClean="0"/>
              <a:t>‹#›</a:t>
            </a:fld>
            <a:endParaRPr lang="en-US"/>
          </a:p>
        </p:txBody>
      </p:sp>
    </p:spTree>
    <p:extLst>
      <p:ext uri="{BB962C8B-B14F-4D97-AF65-F5344CB8AC3E}">
        <p14:creationId xmlns:p14="http://schemas.microsoft.com/office/powerpoint/2010/main" val="293229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ourselves and Monica will summarize the objectives.</a:t>
            </a:r>
          </a:p>
        </p:txBody>
      </p:sp>
      <p:sp>
        <p:nvSpPr>
          <p:cNvPr id="4" name="Slide Number Placeholder 3"/>
          <p:cNvSpPr>
            <a:spLocks noGrp="1"/>
          </p:cNvSpPr>
          <p:nvPr>
            <p:ph type="sldNum" sz="quarter" idx="5"/>
          </p:nvPr>
        </p:nvSpPr>
        <p:spPr/>
        <p:txBody>
          <a:bodyPr/>
          <a:lstStyle/>
          <a:p>
            <a:fld id="{70A60D38-C011-4CD9-869E-B48594959EC1}" type="slidenum">
              <a:rPr lang="en-US" smtClean="0"/>
              <a:t>2</a:t>
            </a:fld>
            <a:endParaRPr lang="en-US"/>
          </a:p>
        </p:txBody>
      </p:sp>
    </p:spTree>
    <p:extLst>
      <p:ext uri="{BB962C8B-B14F-4D97-AF65-F5344CB8AC3E}">
        <p14:creationId xmlns:p14="http://schemas.microsoft.com/office/powerpoint/2010/main" val="1663477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Lisa-ask the audience a question</a:t>
            </a:r>
          </a:p>
        </p:txBody>
      </p:sp>
      <p:sp>
        <p:nvSpPr>
          <p:cNvPr id="4" name="Slide Number Placeholder 3"/>
          <p:cNvSpPr>
            <a:spLocks noGrp="1"/>
          </p:cNvSpPr>
          <p:nvPr>
            <p:ph type="sldNum" sz="quarter" idx="5"/>
          </p:nvPr>
        </p:nvSpPr>
        <p:spPr/>
        <p:txBody>
          <a:bodyPr/>
          <a:lstStyle/>
          <a:p>
            <a:fld id="{70A60D38-C011-4CD9-869E-B48594959EC1}" type="slidenum">
              <a:rPr lang="en-US" smtClean="0"/>
              <a:t>11</a:t>
            </a:fld>
            <a:endParaRPr lang="en-US"/>
          </a:p>
        </p:txBody>
      </p:sp>
    </p:spTree>
    <p:extLst>
      <p:ext uri="{BB962C8B-B14F-4D97-AF65-F5344CB8AC3E}">
        <p14:creationId xmlns:p14="http://schemas.microsoft.com/office/powerpoint/2010/main" val="93071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70A60D38-C011-4CD9-869E-B48594959EC1}" type="slidenum">
              <a:rPr lang="en-US" smtClean="0"/>
              <a:t>12</a:t>
            </a:fld>
            <a:endParaRPr lang="en-US"/>
          </a:p>
        </p:txBody>
      </p:sp>
    </p:spTree>
    <p:extLst>
      <p:ext uri="{BB962C8B-B14F-4D97-AF65-F5344CB8AC3E}">
        <p14:creationId xmlns:p14="http://schemas.microsoft.com/office/powerpoint/2010/main" val="2206067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5"/>
          </p:nvPr>
        </p:nvSpPr>
        <p:spPr/>
        <p:txBody>
          <a:bodyPr/>
          <a:lstStyle/>
          <a:p>
            <a:fld id="{70A60D38-C011-4CD9-869E-B48594959EC1}" type="slidenum">
              <a:rPr lang="en-US" smtClean="0"/>
              <a:t>13</a:t>
            </a:fld>
            <a:endParaRPr lang="en-US"/>
          </a:p>
        </p:txBody>
      </p:sp>
    </p:spTree>
    <p:extLst>
      <p:ext uri="{BB962C8B-B14F-4D97-AF65-F5344CB8AC3E}">
        <p14:creationId xmlns:p14="http://schemas.microsoft.com/office/powerpoint/2010/main" val="4262096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makes a contribution to this slide:</a:t>
            </a:r>
          </a:p>
          <a:p>
            <a:r>
              <a:rPr lang="en-US" dirty="0"/>
              <a:t>We all play a role in this process.</a:t>
            </a:r>
          </a:p>
          <a:p>
            <a:r>
              <a:rPr lang="en-US" dirty="0"/>
              <a:t>Agency</a:t>
            </a:r>
          </a:p>
          <a:p>
            <a:r>
              <a:rPr lang="en-US" dirty="0"/>
              <a:t>Vendors</a:t>
            </a:r>
          </a:p>
          <a:p>
            <a:r>
              <a:rPr lang="en-US" dirty="0"/>
              <a:t>Employers</a:t>
            </a:r>
          </a:p>
        </p:txBody>
      </p:sp>
      <p:sp>
        <p:nvSpPr>
          <p:cNvPr id="4" name="Slide Number Placeholder 3"/>
          <p:cNvSpPr>
            <a:spLocks noGrp="1"/>
          </p:cNvSpPr>
          <p:nvPr>
            <p:ph type="sldNum" sz="quarter" idx="5"/>
          </p:nvPr>
        </p:nvSpPr>
        <p:spPr/>
        <p:txBody>
          <a:bodyPr/>
          <a:lstStyle/>
          <a:p>
            <a:fld id="{70A60D38-C011-4CD9-869E-B48594959EC1}" type="slidenum">
              <a:rPr lang="en-US" smtClean="0"/>
              <a:t>14</a:t>
            </a:fld>
            <a:endParaRPr lang="en-US"/>
          </a:p>
        </p:txBody>
      </p:sp>
    </p:spTree>
    <p:extLst>
      <p:ext uri="{BB962C8B-B14F-4D97-AF65-F5344CB8AC3E}">
        <p14:creationId xmlns:p14="http://schemas.microsoft.com/office/powerpoint/2010/main" val="53811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 closes us out with a summary about attitudinal change as noted in the beginning of the presentation.</a:t>
            </a:r>
          </a:p>
          <a:p>
            <a:r>
              <a:rPr lang="en-US" dirty="0"/>
              <a:t>Shows an embedded video.</a:t>
            </a:r>
          </a:p>
        </p:txBody>
      </p:sp>
      <p:sp>
        <p:nvSpPr>
          <p:cNvPr id="4" name="Slide Number Placeholder 3"/>
          <p:cNvSpPr>
            <a:spLocks noGrp="1"/>
          </p:cNvSpPr>
          <p:nvPr>
            <p:ph type="sldNum" sz="quarter" idx="5"/>
          </p:nvPr>
        </p:nvSpPr>
        <p:spPr/>
        <p:txBody>
          <a:bodyPr/>
          <a:lstStyle/>
          <a:p>
            <a:fld id="{70A60D38-C011-4CD9-869E-B48594959EC1}" type="slidenum">
              <a:rPr lang="en-US" smtClean="0"/>
              <a:t>16</a:t>
            </a:fld>
            <a:endParaRPr lang="en-US"/>
          </a:p>
        </p:txBody>
      </p:sp>
    </p:spTree>
    <p:extLst>
      <p:ext uri="{BB962C8B-B14F-4D97-AF65-F5344CB8AC3E}">
        <p14:creationId xmlns:p14="http://schemas.microsoft.com/office/powerpoint/2010/main" val="2051882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60D38-C011-4CD9-869E-B48594959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725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a:t>
            </a:r>
          </a:p>
          <a:p>
            <a:r>
              <a:rPr lang="en-US" dirty="0"/>
              <a:t>Barriers in the workplace can prevent employees from fully participating and contributing. Here are some common ones:</a:t>
            </a:r>
          </a:p>
          <a:p>
            <a:pPr>
              <a:buFont typeface="+mj-lt"/>
              <a:buAutoNum type="arabicPeriod"/>
            </a:pPr>
            <a:r>
              <a:rPr lang="en-US" b="1" dirty="0"/>
              <a:t>Physical Barriers</a:t>
            </a:r>
            <a:r>
              <a:rPr lang="en-US" dirty="0"/>
              <a:t>: Inaccessible facilities or workspaces, such as a lack of ramps, accessible restrooms, or adjusted workstations, can limit physical access for people with disabilities.</a:t>
            </a:r>
          </a:p>
          <a:p>
            <a:pPr>
              <a:buFont typeface="+mj-lt"/>
              <a:buAutoNum type="arabicPeriod"/>
            </a:pPr>
            <a:r>
              <a:rPr lang="en-US" b="1" dirty="0"/>
              <a:t>Communication Barriers</a:t>
            </a:r>
            <a:r>
              <a:rPr lang="en-US" dirty="0"/>
              <a:t>: Insufficient accommodations like lack of sign language interpreters, inaccessible digital content, and materials not available in alternative formats can hinder those with hearing, vision, or learning disabilities.</a:t>
            </a:r>
          </a:p>
          <a:p>
            <a:pPr>
              <a:buFont typeface="+mj-lt"/>
              <a:buAutoNum type="arabicPeriod"/>
            </a:pPr>
            <a:r>
              <a:rPr lang="en-US" b="1" dirty="0"/>
              <a:t>Attitudinal Barriers</a:t>
            </a:r>
            <a:r>
              <a:rPr lang="en-US" dirty="0"/>
              <a:t>: Biases, stereotypes, or a lack of awareness about disabilities may lead to exclusion, misunderstanding, or reluctance to provide accommodations.</a:t>
            </a:r>
          </a:p>
          <a:p>
            <a:pPr>
              <a:buFont typeface="+mj-lt"/>
              <a:buAutoNum type="arabicPeriod"/>
            </a:pPr>
            <a:r>
              <a:rPr lang="en-US" b="1" dirty="0"/>
              <a:t>Technological Barriers</a:t>
            </a:r>
            <a:r>
              <a:rPr lang="en-US" dirty="0"/>
              <a:t>: Inaccessible software, websites, or tools can prevent employees with disabilities from effectively using necessary technology for their roles.</a:t>
            </a:r>
          </a:p>
          <a:p>
            <a:pPr>
              <a:buFont typeface="+mj-lt"/>
              <a:buAutoNum type="arabicPeriod"/>
            </a:pPr>
            <a:r>
              <a:rPr lang="en-US" b="1" dirty="0"/>
              <a:t>Organizational Policies</a:t>
            </a:r>
            <a:r>
              <a:rPr lang="en-US" dirty="0"/>
              <a:t>: Policies that lack flexibility around remote work, part-time options, or job-sharing arrangements can create obstacles for individuals who may benefit from modified work structures.</a:t>
            </a:r>
          </a:p>
          <a:p>
            <a:pPr>
              <a:buFont typeface="+mj-lt"/>
              <a:buAutoNum type="arabicPeriod"/>
            </a:pPr>
            <a:r>
              <a:rPr lang="en-US" b="1" dirty="0"/>
              <a:t>Training and Development</a:t>
            </a:r>
            <a:r>
              <a:rPr lang="en-US" dirty="0"/>
              <a:t>: Limited access to professional development or skill-building opportunities can create a barrier, especially if accommodations or accessible formats are not offered.</a:t>
            </a:r>
          </a:p>
          <a:p>
            <a:pPr>
              <a:buFont typeface="+mj-lt"/>
              <a:buAutoNum type="arabicPeriod"/>
            </a:pPr>
            <a:r>
              <a:rPr lang="en-US" b="1" dirty="0"/>
              <a:t>Social Barriers</a:t>
            </a:r>
            <a:r>
              <a:rPr lang="en-US" dirty="0"/>
              <a:t>: Social exclusion or lack of support systems, like mentoring or peer networks, can prevent individuals from integrating fully into the workplace culture.</a:t>
            </a:r>
          </a:p>
          <a:p>
            <a:r>
              <a:rPr lang="en-US" dirty="0"/>
              <a:t>Addressing these barriers often involves creating accessible environments, providing appropriate accommodations, promoting inclusive culture, and enhancing awareness among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0A60D38-C011-4CD9-869E-B48594959EC1}" type="slidenum">
              <a:rPr lang="en-US" smtClean="0"/>
              <a:t>3</a:t>
            </a:fld>
            <a:endParaRPr lang="en-US"/>
          </a:p>
        </p:txBody>
      </p:sp>
    </p:spTree>
    <p:extLst>
      <p:ext uri="{BB962C8B-B14F-4D97-AF65-F5344CB8AC3E}">
        <p14:creationId xmlns:p14="http://schemas.microsoft.com/office/powerpoint/2010/main" val="203474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a:t>
            </a:r>
          </a:p>
        </p:txBody>
      </p:sp>
      <p:sp>
        <p:nvSpPr>
          <p:cNvPr id="4" name="Slide Number Placeholder 3"/>
          <p:cNvSpPr>
            <a:spLocks noGrp="1"/>
          </p:cNvSpPr>
          <p:nvPr>
            <p:ph type="sldNum" sz="quarter" idx="5"/>
          </p:nvPr>
        </p:nvSpPr>
        <p:spPr/>
        <p:txBody>
          <a:bodyPr/>
          <a:lstStyle/>
          <a:p>
            <a:fld id="{70A60D38-C011-4CD9-869E-B48594959EC1}" type="slidenum">
              <a:rPr lang="en-US" smtClean="0"/>
              <a:t>4</a:t>
            </a:fld>
            <a:endParaRPr lang="en-US"/>
          </a:p>
        </p:txBody>
      </p:sp>
    </p:spTree>
    <p:extLst>
      <p:ext uri="{BB962C8B-B14F-4D97-AF65-F5344CB8AC3E}">
        <p14:creationId xmlns:p14="http://schemas.microsoft.com/office/powerpoint/2010/main" val="2302533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Monica</a:t>
            </a:r>
          </a:p>
          <a:p>
            <a:r>
              <a:rPr lang="en-US" dirty="0"/>
              <a:t>According to ADA Guidelines: Functional limitations refer to restrictions in an individual's physical, mental, or sensory abilities that impact their ability to perform certain tasks or activities. These limitations can vary widely in severity and nature, depending on the individual and the context. Functional limitations may affect:</a:t>
            </a:r>
          </a:p>
          <a:p>
            <a:pPr>
              <a:buFont typeface="+mj-lt"/>
              <a:buAutoNum type="arabicPeriod"/>
            </a:pPr>
            <a:r>
              <a:rPr lang="en-US" b="1" dirty="0"/>
              <a:t>Physical abilities</a:t>
            </a:r>
            <a:r>
              <a:rPr lang="en-US" dirty="0"/>
              <a:t>: e.g., challenges with mobility, dexterity, or strength, which can impact tasks like walking, lifting, or standing.</a:t>
            </a:r>
          </a:p>
          <a:p>
            <a:pPr>
              <a:buFont typeface="+mj-lt"/>
              <a:buAutoNum type="arabicPeriod"/>
            </a:pPr>
            <a:r>
              <a:rPr lang="en-US" b="1" dirty="0"/>
              <a:t>Cognitive abilities</a:t>
            </a:r>
            <a:r>
              <a:rPr lang="en-US" dirty="0"/>
              <a:t>: e.g., difficulties with memory, concentration, or problem-solving, which may interfere with learning, organizing, or decision-making.</a:t>
            </a:r>
          </a:p>
          <a:p>
            <a:pPr>
              <a:buFont typeface="+mj-lt"/>
              <a:buAutoNum type="arabicPeriod"/>
            </a:pPr>
            <a:r>
              <a:rPr lang="en-US" b="1" dirty="0"/>
              <a:t>Sensory abilities</a:t>
            </a:r>
            <a:r>
              <a:rPr lang="en-US" dirty="0"/>
              <a:t>: e.g., impairments in vision or hearing, affecting activities that require clear sight or sound, such as reading, interpreting non-verbal cues, or understanding spoken information.</a:t>
            </a:r>
          </a:p>
          <a:p>
            <a:pPr>
              <a:buFont typeface="+mj-lt"/>
              <a:buAutoNum type="arabicPeriod"/>
            </a:pPr>
            <a:r>
              <a:rPr lang="en-US" b="1" dirty="0"/>
              <a:t>Social/Communication skills</a:t>
            </a:r>
            <a:r>
              <a:rPr lang="en-US" dirty="0"/>
              <a:t>: e.g., challenges in interpreting social cues or maintaining conversations, which might influence interactions in personal or work settings.</a:t>
            </a:r>
          </a:p>
          <a:p>
            <a:r>
              <a:rPr lang="en-US" dirty="0"/>
              <a:t>These limitations may stem from physical or mental health conditions, developmental disabilities, injuries, or chronic illnesses. They are often considered in disability accommodations to improve accessibility and performance in work, educational, or community settings.</a:t>
            </a:r>
          </a:p>
          <a:p>
            <a:endParaRPr lang="en-US" dirty="0"/>
          </a:p>
        </p:txBody>
      </p:sp>
      <p:sp>
        <p:nvSpPr>
          <p:cNvPr id="4" name="Slide Number Placeholder 3"/>
          <p:cNvSpPr>
            <a:spLocks noGrp="1"/>
          </p:cNvSpPr>
          <p:nvPr>
            <p:ph type="sldNum" sz="quarter" idx="5"/>
          </p:nvPr>
        </p:nvSpPr>
        <p:spPr/>
        <p:txBody>
          <a:bodyPr/>
          <a:lstStyle/>
          <a:p>
            <a:fld id="{70A60D38-C011-4CD9-869E-B48594959EC1}" type="slidenum">
              <a:rPr lang="en-US" smtClean="0"/>
              <a:t>5</a:t>
            </a:fld>
            <a:endParaRPr lang="en-US"/>
          </a:p>
        </p:txBody>
      </p:sp>
    </p:spTree>
    <p:extLst>
      <p:ext uri="{BB962C8B-B14F-4D97-AF65-F5344CB8AC3E}">
        <p14:creationId xmlns:p14="http://schemas.microsoft.com/office/powerpoint/2010/main" val="1490432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Jackie</a:t>
            </a:r>
          </a:p>
          <a:p>
            <a:endParaRPr lang="en-US" dirty="0"/>
          </a:p>
          <a:p>
            <a:r>
              <a:rPr lang="en-US" dirty="0"/>
              <a:t>A </a:t>
            </a:r>
            <a:r>
              <a:rPr lang="en-US" b="1" dirty="0"/>
              <a:t>functional limitation</a:t>
            </a:r>
            <a:r>
              <a:rPr lang="en-US" dirty="0"/>
              <a:t> refers to a restriction or impairment that affects an individual's ability to perform basic activities or tasks. This limitation can be due to physical, mental, sensory, or cognitive impairments and may impact daily activities, work tasks, or social interactions. Functional limitations can vary widely, depending on the person and condition, and may include challenges with mobility, communication, self-care, problem-solving, or interacting with others. They are distinct from a specific medical diagnosis and instead focus on the practical effects of a condition on a person’s day-to-day functioning.</a:t>
            </a:r>
          </a:p>
          <a:p>
            <a:r>
              <a:rPr lang="en-US" dirty="0"/>
              <a:t>Functional limitations are often considered when evaluating the need for accommodations, services, or support to help the person participate fully in different settings, such as the workplace or community.</a:t>
            </a:r>
          </a:p>
          <a:p>
            <a:endParaRPr lang="en-US" dirty="0"/>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Deal with the Problem: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Focus on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functional limitations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not the diagnosis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scenario as an example)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Process to Initiate Reasonable Accommodation</a:t>
            </a:r>
            <a:endParaRPr lang="en-US" dirty="0"/>
          </a:p>
        </p:txBody>
      </p:sp>
      <p:sp>
        <p:nvSpPr>
          <p:cNvPr id="4" name="Slide Number Placeholder 3"/>
          <p:cNvSpPr>
            <a:spLocks noGrp="1"/>
          </p:cNvSpPr>
          <p:nvPr>
            <p:ph type="sldNum" sz="quarter" idx="5"/>
          </p:nvPr>
        </p:nvSpPr>
        <p:spPr/>
        <p:txBody>
          <a:bodyPr/>
          <a:lstStyle/>
          <a:p>
            <a:fld id="{70A60D38-C011-4CD9-869E-B48594959EC1}" type="slidenum">
              <a:rPr lang="en-US" smtClean="0"/>
              <a:t>6</a:t>
            </a:fld>
            <a:endParaRPr lang="en-US"/>
          </a:p>
        </p:txBody>
      </p:sp>
    </p:spTree>
    <p:extLst>
      <p:ext uri="{BB962C8B-B14F-4D97-AF65-F5344CB8AC3E}">
        <p14:creationId xmlns:p14="http://schemas.microsoft.com/office/powerpoint/2010/main" val="151694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Jackie</a:t>
            </a:r>
          </a:p>
          <a:p>
            <a:endParaRPr lang="en-US" dirty="0"/>
          </a:p>
          <a:p>
            <a:r>
              <a:rPr lang="en-US" dirty="0"/>
              <a:t>Cancer/Migraine/Respiratory Condition(s)/Mildew</a:t>
            </a:r>
          </a:p>
        </p:txBody>
      </p:sp>
      <p:sp>
        <p:nvSpPr>
          <p:cNvPr id="4" name="Slide Number Placeholder 3"/>
          <p:cNvSpPr>
            <a:spLocks noGrp="1"/>
          </p:cNvSpPr>
          <p:nvPr>
            <p:ph type="sldNum" sz="quarter" idx="5"/>
          </p:nvPr>
        </p:nvSpPr>
        <p:spPr/>
        <p:txBody>
          <a:bodyPr/>
          <a:lstStyle/>
          <a:p>
            <a:fld id="{70A60D38-C011-4CD9-869E-B48594959EC1}" type="slidenum">
              <a:rPr lang="en-US" smtClean="0"/>
              <a:t>7</a:t>
            </a:fld>
            <a:endParaRPr lang="en-US"/>
          </a:p>
        </p:txBody>
      </p:sp>
    </p:spTree>
    <p:extLst>
      <p:ext uri="{BB962C8B-B14F-4D97-AF65-F5344CB8AC3E}">
        <p14:creationId xmlns:p14="http://schemas.microsoft.com/office/powerpoint/2010/main" val="3210576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Jackie</a:t>
            </a:r>
          </a:p>
          <a:p>
            <a:endParaRPr lang="en-US" dirty="0"/>
          </a:p>
          <a:p>
            <a:endParaRPr lang="en-US" dirty="0"/>
          </a:p>
          <a:p>
            <a:r>
              <a:rPr lang="en-US" dirty="0"/>
              <a:t>The reasonable accommodation process involves several key steps to ensure employees with disabilities receive the support they need to perform their jobs effectively. Here’s an outline of the typical action steps:</a:t>
            </a:r>
          </a:p>
          <a:p>
            <a:pPr>
              <a:buFont typeface="+mj-lt"/>
              <a:buAutoNum type="arabicPeriod"/>
            </a:pPr>
            <a:r>
              <a:rPr lang="en-US" b="1" dirty="0"/>
              <a:t>Initiate the Request</a:t>
            </a:r>
            <a:r>
              <a:rPr lang="en-US" dirty="0"/>
              <a:t>:</a:t>
            </a:r>
          </a:p>
          <a:p>
            <a:pPr marL="742950" lvl="1" indent="-285750">
              <a:buFont typeface="+mj-lt"/>
              <a:buAutoNum type="arabicPeriod"/>
            </a:pPr>
            <a:r>
              <a:rPr lang="en-US" dirty="0"/>
              <a:t>The employee, their representative, or a healthcare provider makes an accommodation request. This can be formal or informal, depending on the company’s policies.</a:t>
            </a:r>
          </a:p>
          <a:p>
            <a:pPr marL="742950" lvl="1" indent="-285750">
              <a:buFont typeface="+mj-lt"/>
              <a:buAutoNum type="arabicPeriod"/>
            </a:pPr>
            <a:r>
              <a:rPr lang="en-US" dirty="0"/>
              <a:t>Managers should be trained to recognize when an accommodation request may be implied (such as if an employee states difficulty performing certain tasks).</a:t>
            </a:r>
          </a:p>
          <a:p>
            <a:pPr>
              <a:buFont typeface="+mj-lt"/>
              <a:buAutoNum type="arabicPeriod"/>
            </a:pPr>
            <a:r>
              <a:rPr lang="en-US" b="1" dirty="0"/>
              <a:t>Acknowledge and Review the Request</a:t>
            </a:r>
            <a:r>
              <a:rPr lang="en-US" dirty="0"/>
              <a:t>:</a:t>
            </a:r>
          </a:p>
          <a:p>
            <a:pPr marL="742950" lvl="1" indent="-285750">
              <a:buFont typeface="+mj-lt"/>
              <a:buAutoNum type="arabicPeriod"/>
            </a:pPr>
            <a:r>
              <a:rPr lang="en-US" dirty="0"/>
              <a:t>Acknowledge receipt of the request promptly and inform the employee of the process, including any forms or documentation required.</a:t>
            </a:r>
          </a:p>
          <a:p>
            <a:pPr marL="742950" lvl="1" indent="-285750">
              <a:buFont typeface="+mj-lt"/>
              <a:buAutoNum type="arabicPeriod"/>
            </a:pPr>
            <a:r>
              <a:rPr lang="en-US" dirty="0"/>
              <a:t>Identify what specific job tasks or functions may be impacted by the functional limitation, as related to the request.</a:t>
            </a:r>
          </a:p>
          <a:p>
            <a:pPr>
              <a:buFont typeface="+mj-lt"/>
              <a:buAutoNum type="arabicPeriod"/>
            </a:pPr>
            <a:r>
              <a:rPr lang="en-US" b="1" dirty="0"/>
              <a:t>Gather Information and Assess Needs</a:t>
            </a:r>
            <a:r>
              <a:rPr lang="en-US" dirty="0"/>
              <a:t>:</a:t>
            </a:r>
          </a:p>
          <a:p>
            <a:pPr marL="742950" lvl="1" indent="-285750">
              <a:buFont typeface="+mj-lt"/>
              <a:buAutoNum type="arabicPeriod"/>
            </a:pPr>
            <a:r>
              <a:rPr lang="en-US" dirty="0"/>
              <a:t>Work with the employee to understand their specific limitations and needs. In some cases, additional medical documentation may be requested if necessary to clarify the need for accommodation.</a:t>
            </a:r>
          </a:p>
          <a:p>
            <a:pPr marL="742950" lvl="1" indent="-285750">
              <a:buFont typeface="+mj-lt"/>
              <a:buAutoNum type="arabicPeriod"/>
            </a:pPr>
            <a:r>
              <a:rPr lang="en-US" dirty="0"/>
              <a:t>Evaluate if the request directly addresses functional limitations and does not pose undue hardship for the organization.</a:t>
            </a:r>
          </a:p>
          <a:p>
            <a:pPr>
              <a:buFont typeface="+mj-lt"/>
              <a:buAutoNum type="arabicPeriod"/>
            </a:pPr>
            <a:r>
              <a:rPr lang="en-US" b="1" dirty="0"/>
              <a:t>Explore Accommodation Options</a:t>
            </a:r>
            <a:r>
              <a:rPr lang="en-US" dirty="0"/>
              <a:t>:</a:t>
            </a:r>
          </a:p>
          <a:p>
            <a:pPr marL="742950" lvl="1" indent="-285750">
              <a:buFont typeface="+mj-lt"/>
              <a:buAutoNum type="arabicPeriod"/>
            </a:pPr>
            <a:r>
              <a:rPr lang="en-US" dirty="0"/>
              <a:t>Collaborate with the employee, HR, and any relevant parties (such as vocational rehabilitation specialists) to identify potential accommodations.</a:t>
            </a:r>
          </a:p>
          <a:p>
            <a:pPr marL="742950" lvl="1" indent="-285750">
              <a:buFont typeface="+mj-lt"/>
              <a:buAutoNum type="arabicPeriod"/>
            </a:pPr>
            <a:r>
              <a:rPr lang="en-US" dirty="0"/>
              <a:t>Consider a range of options that meet both the employee’s needs and the business’s ability to provide the accommodation effectively.</a:t>
            </a:r>
          </a:p>
          <a:p>
            <a:pPr>
              <a:buFont typeface="+mj-lt"/>
              <a:buAutoNum type="arabicPeriod"/>
            </a:pPr>
            <a:r>
              <a:rPr lang="en-US" b="1" dirty="0"/>
              <a:t>Implement the Accommodation</a:t>
            </a:r>
            <a:r>
              <a:rPr lang="en-US" dirty="0"/>
              <a:t>:</a:t>
            </a:r>
          </a:p>
          <a:p>
            <a:pPr marL="742950" lvl="1" indent="-285750">
              <a:buFont typeface="+mj-lt"/>
              <a:buAutoNum type="arabicPeriod"/>
            </a:pPr>
            <a:r>
              <a:rPr lang="en-US" dirty="0"/>
              <a:t>Implement the agreed-upon accommodation in a timely manner. Accommodations may include adjustments in work schedules, assistive technology, modifications in work tasks, or physical adjustments to the workspace.</a:t>
            </a:r>
          </a:p>
          <a:p>
            <a:pPr marL="742950" lvl="1" indent="-285750">
              <a:buFont typeface="+mj-lt"/>
              <a:buAutoNum type="arabicPeriod"/>
            </a:pPr>
            <a:r>
              <a:rPr lang="en-US" dirty="0"/>
              <a:t>Provide any necessary training for the employee or their team to ensure smooth integration of the accommodation.</a:t>
            </a:r>
          </a:p>
          <a:p>
            <a:pPr>
              <a:buFont typeface="+mj-lt"/>
              <a:buAutoNum type="arabicPeriod"/>
            </a:pPr>
            <a:r>
              <a:rPr lang="en-US" b="1" dirty="0"/>
              <a:t>Monitor and Review</a:t>
            </a:r>
            <a:r>
              <a:rPr lang="en-US" dirty="0"/>
              <a:t>:</a:t>
            </a:r>
          </a:p>
          <a:p>
            <a:pPr marL="742950" lvl="1" indent="-285750">
              <a:buFont typeface="+mj-lt"/>
              <a:buAutoNum type="arabicPeriod"/>
            </a:pPr>
            <a:r>
              <a:rPr lang="en-US" dirty="0"/>
              <a:t>Periodically review the effectiveness of the accommodation to ensure it continues to meet the employee’s needs.</a:t>
            </a:r>
          </a:p>
          <a:p>
            <a:pPr marL="742950" lvl="1" indent="-285750">
              <a:buFont typeface="+mj-lt"/>
              <a:buAutoNum type="arabicPeriod"/>
            </a:pPr>
            <a:r>
              <a:rPr lang="en-US" dirty="0"/>
              <a:t>Make adjustments as needed, especially if the employee’s job role or functional limitations change over time.</a:t>
            </a:r>
          </a:p>
          <a:p>
            <a:pPr>
              <a:buFont typeface="+mj-lt"/>
              <a:buAutoNum type="arabicPeriod"/>
            </a:pPr>
            <a:r>
              <a:rPr lang="en-US" b="1" dirty="0"/>
              <a:t>Document the Process</a:t>
            </a:r>
            <a:r>
              <a:rPr lang="en-US" dirty="0"/>
              <a:t>:</a:t>
            </a:r>
          </a:p>
          <a:p>
            <a:pPr marL="742950" lvl="1" indent="-285750">
              <a:buFont typeface="+mj-lt"/>
              <a:buAutoNum type="arabicPeriod"/>
            </a:pPr>
            <a:r>
              <a:rPr lang="en-US" dirty="0"/>
              <a:t>Maintain documentation of each step of the process, including communications, the specific accommodation provided, and any evaluations or follow-ups.</a:t>
            </a:r>
          </a:p>
          <a:p>
            <a:pPr marL="742950" lvl="1" indent="-285750">
              <a:buFont typeface="+mj-lt"/>
              <a:buAutoNum type="arabicPeriod"/>
            </a:pPr>
            <a:r>
              <a:rPr lang="en-US" dirty="0"/>
              <a:t>Documentation is important for compliance, ongoing support, and addressing any future needs or adjustments.</a:t>
            </a:r>
          </a:p>
          <a:p>
            <a:r>
              <a:rPr lang="en-US" dirty="0"/>
              <a:t>Following these steps helps organizations create a structured, fair, and legally compliant approach to accommodating employees, ensuring a supportive work environment.</a:t>
            </a:r>
          </a:p>
          <a:p>
            <a:endParaRPr lang="en-US" dirty="0"/>
          </a:p>
        </p:txBody>
      </p:sp>
      <p:sp>
        <p:nvSpPr>
          <p:cNvPr id="4" name="Slide Number Placeholder 3"/>
          <p:cNvSpPr>
            <a:spLocks noGrp="1"/>
          </p:cNvSpPr>
          <p:nvPr>
            <p:ph type="sldNum" sz="quarter" idx="5"/>
          </p:nvPr>
        </p:nvSpPr>
        <p:spPr/>
        <p:txBody>
          <a:bodyPr/>
          <a:lstStyle/>
          <a:p>
            <a:fld id="{70A60D38-C011-4CD9-869E-B48594959EC1}" type="slidenum">
              <a:rPr lang="en-US" smtClean="0"/>
              <a:t>8</a:t>
            </a:fld>
            <a:endParaRPr lang="en-US"/>
          </a:p>
        </p:txBody>
      </p:sp>
    </p:spTree>
    <p:extLst>
      <p:ext uri="{BB962C8B-B14F-4D97-AF65-F5344CB8AC3E}">
        <p14:creationId xmlns:p14="http://schemas.microsoft.com/office/powerpoint/2010/main" val="1320278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Jackie</a:t>
            </a:r>
          </a:p>
          <a:p>
            <a:endParaRPr lang="en-US" dirty="0"/>
          </a:p>
          <a:p>
            <a:r>
              <a:rPr lang="en-US" dirty="0"/>
              <a:t>A </a:t>
            </a:r>
            <a:r>
              <a:rPr lang="en-US" b="1" dirty="0"/>
              <a:t>functional limitation</a:t>
            </a:r>
            <a:r>
              <a:rPr lang="en-US" dirty="0"/>
              <a:t> refers to a restriction or impairment that affects an individual's ability to perform basic activities or tasks. This limitation can be due to physical, mental, sensory, or cognitive impairments and may impact daily activities, work tasks, or social interactions. Functional limitations can vary widely, depending on the person and condition, and may include challenges with mobility, communication, self-care, problem-solving, or interacting with others. They are distinct from a specific medical diagnosis and instead focus on the practical effects of a condition on a person’s day-to-day functioning.</a:t>
            </a:r>
          </a:p>
          <a:p>
            <a:r>
              <a:rPr lang="en-US" dirty="0"/>
              <a:t>Functional limitations are often considered when evaluating the need for accommodations, services, or support to help the person participate fully in different settings, such as the workplace or community.</a:t>
            </a:r>
          </a:p>
          <a:p>
            <a:endParaRPr lang="en-US" dirty="0"/>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Deal with the Problem: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Focus on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functional limitations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not the diagnosis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scenario as an example)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Process to Initiate Reasonable Accommodation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60D38-C011-4CD9-869E-B48594959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454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Lisa-ask the audience a question</a:t>
            </a:r>
          </a:p>
        </p:txBody>
      </p:sp>
      <p:sp>
        <p:nvSpPr>
          <p:cNvPr id="4" name="Slide Number Placeholder 3"/>
          <p:cNvSpPr>
            <a:spLocks noGrp="1"/>
          </p:cNvSpPr>
          <p:nvPr>
            <p:ph type="sldNum" sz="quarter" idx="5"/>
          </p:nvPr>
        </p:nvSpPr>
        <p:spPr/>
        <p:txBody>
          <a:bodyPr/>
          <a:lstStyle/>
          <a:p>
            <a:fld id="{70A60D38-C011-4CD9-869E-B48594959EC1}" type="slidenum">
              <a:rPr lang="en-US" smtClean="0"/>
              <a:t>10</a:t>
            </a:fld>
            <a:endParaRPr lang="en-US"/>
          </a:p>
        </p:txBody>
      </p:sp>
    </p:spTree>
    <p:extLst>
      <p:ext uri="{BB962C8B-B14F-4D97-AF65-F5344CB8AC3E}">
        <p14:creationId xmlns:p14="http://schemas.microsoft.com/office/powerpoint/2010/main" val="2511900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C0BA-7D61-88F9-9F31-945F891B7B90}"/>
              </a:ext>
            </a:extLst>
          </p:cNvPr>
          <p:cNvSpPr>
            <a:spLocks noGrp="1"/>
          </p:cNvSpPr>
          <p:nvPr>
            <p:ph type="ctrTitle" hasCustomPrompt="1"/>
          </p:nvPr>
        </p:nvSpPr>
        <p:spPr>
          <a:xfrm>
            <a:off x="459268" y="1280793"/>
            <a:ext cx="8670585" cy="754098"/>
          </a:xfrm>
        </p:spPr>
        <p:txBody>
          <a:bodyPr anchor="b"/>
          <a:lstStyle>
            <a:lvl1pPr algn="l">
              <a:defRPr sz="4400">
                <a:solidFill>
                  <a:schemeClr val="bg1"/>
                </a:solidFill>
              </a:defRPr>
            </a:lvl1pPr>
          </a:lstStyle>
          <a:p>
            <a:r>
              <a:rPr lang="en-US" dirty="0"/>
              <a:t>Click to edit presentation title</a:t>
            </a:r>
          </a:p>
        </p:txBody>
      </p:sp>
      <p:sp>
        <p:nvSpPr>
          <p:cNvPr id="3" name="Subtitle 2">
            <a:extLst>
              <a:ext uri="{FF2B5EF4-FFF2-40B4-BE49-F238E27FC236}">
                <a16:creationId xmlns:a16="http://schemas.microsoft.com/office/drawing/2014/main" id="{F4B075F5-CD01-E4BE-4D8A-3215AA33FC36}"/>
              </a:ext>
            </a:extLst>
          </p:cNvPr>
          <p:cNvSpPr>
            <a:spLocks noGrp="1"/>
          </p:cNvSpPr>
          <p:nvPr>
            <p:ph type="subTitle" idx="1" hasCustomPrompt="1"/>
          </p:nvPr>
        </p:nvSpPr>
        <p:spPr>
          <a:xfrm>
            <a:off x="459268" y="2438483"/>
            <a:ext cx="6705600" cy="561181"/>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JANUARY 1, 2023</a:t>
            </a:r>
          </a:p>
        </p:txBody>
      </p:sp>
      <p:sp>
        <p:nvSpPr>
          <p:cNvPr id="4" name="Date Placeholder 3">
            <a:extLst>
              <a:ext uri="{FF2B5EF4-FFF2-40B4-BE49-F238E27FC236}">
                <a16:creationId xmlns:a16="http://schemas.microsoft.com/office/drawing/2014/main" id="{AD70A409-CB2F-48FB-AD40-EC07DC12FEAA}"/>
              </a:ext>
            </a:extLst>
          </p:cNvPr>
          <p:cNvSpPr>
            <a:spLocks noGrp="1"/>
          </p:cNvSpPr>
          <p:nvPr>
            <p:ph type="dt" sz="half" idx="10"/>
          </p:nvPr>
        </p:nvSpPr>
        <p:spPr>
          <a:xfrm>
            <a:off x="6414098" y="6500559"/>
            <a:ext cx="1215427" cy="235908"/>
          </a:xfrm>
        </p:spPr>
        <p:txBody>
          <a:bodyPr/>
          <a:lstStyle>
            <a:lvl1pPr>
              <a:defRPr>
                <a:solidFill>
                  <a:schemeClr val="bg1"/>
                </a:solidFill>
              </a:defRPr>
            </a:lvl1pPr>
          </a:lstStyle>
          <a:p>
            <a:fld id="{706DF27B-89E2-4BB8-8ED4-9FCABAFADDEF}" type="datetimeFigureOut">
              <a:rPr lang="en-US" smtClean="0"/>
              <a:pPr/>
              <a:t>10/31/2024</a:t>
            </a:fld>
            <a:endParaRPr lang="en-US"/>
          </a:p>
        </p:txBody>
      </p:sp>
      <p:sp>
        <p:nvSpPr>
          <p:cNvPr id="5" name="Footer Placeholder 4">
            <a:extLst>
              <a:ext uri="{FF2B5EF4-FFF2-40B4-BE49-F238E27FC236}">
                <a16:creationId xmlns:a16="http://schemas.microsoft.com/office/drawing/2014/main" id="{B8A6ECEB-C8B1-0519-FE9E-3F8668F5636E}"/>
              </a:ext>
            </a:extLst>
          </p:cNvPr>
          <p:cNvSpPr>
            <a:spLocks noGrp="1"/>
          </p:cNvSpPr>
          <p:nvPr>
            <p:ph type="ftr" sz="quarter" idx="11"/>
          </p:nvPr>
        </p:nvSpPr>
        <p:spPr>
          <a:xfrm>
            <a:off x="85726" y="6506984"/>
            <a:ext cx="6257924" cy="235908"/>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8D54DA0-AD18-2710-FC11-46EBBDAAB8E3}"/>
              </a:ext>
            </a:extLst>
          </p:cNvPr>
          <p:cNvSpPr>
            <a:spLocks noGrp="1"/>
          </p:cNvSpPr>
          <p:nvPr>
            <p:ph type="sldNum" sz="quarter" idx="12"/>
          </p:nvPr>
        </p:nvSpPr>
        <p:spPr>
          <a:xfrm>
            <a:off x="7699973" y="6500559"/>
            <a:ext cx="648419" cy="229483"/>
          </a:xfrm>
        </p:spPr>
        <p:txBody>
          <a:bodyPr/>
          <a:lstStyle>
            <a:lvl1pPr>
              <a:defRPr>
                <a:solidFill>
                  <a:schemeClr val="bg1"/>
                </a:solidFill>
              </a:defRPr>
            </a:lvl1pPr>
          </a:lstStyle>
          <a:p>
            <a:fld id="{903F5AC5-661A-4462-8FF9-A66FBD96CB04}" type="slidenum">
              <a:rPr lang="en-US" smtClean="0"/>
              <a:pPr/>
              <a:t>‹#›</a:t>
            </a:fld>
            <a:endParaRPr lang="en-US"/>
          </a:p>
        </p:txBody>
      </p:sp>
      <p:sp>
        <p:nvSpPr>
          <p:cNvPr id="7" name="TextBox 6">
            <a:extLst>
              <a:ext uri="{FF2B5EF4-FFF2-40B4-BE49-F238E27FC236}">
                <a16:creationId xmlns:a16="http://schemas.microsoft.com/office/drawing/2014/main" id="{790AAC30-E4F3-06ED-19A5-846267CDBC2A}"/>
              </a:ext>
            </a:extLst>
          </p:cNvPr>
          <p:cNvSpPr txBox="1"/>
          <p:nvPr userDrawn="1"/>
        </p:nvSpPr>
        <p:spPr>
          <a:xfrm>
            <a:off x="459268" y="3351136"/>
            <a:ext cx="6705600" cy="646331"/>
          </a:xfrm>
          <a:prstGeom prst="rect">
            <a:avLst/>
          </a:prstGeom>
          <a:noFill/>
        </p:spPr>
        <p:txBody>
          <a:bodyPr wrap="square" rtlCol="0">
            <a:spAutoFit/>
          </a:bodyPr>
          <a:lstStyle/>
          <a:p>
            <a:pPr algn="l"/>
            <a:r>
              <a:rPr lang="en-US" dirty="0">
                <a:solidFill>
                  <a:schemeClr val="bg1"/>
                </a:solidFill>
              </a:rPr>
              <a:t>Michigan Department of Labor &amp; Economic Opportunity</a:t>
            </a:r>
          </a:p>
          <a:p>
            <a:pPr algn="l"/>
            <a:r>
              <a:rPr lang="en-US" dirty="0">
                <a:solidFill>
                  <a:schemeClr val="bg1"/>
                </a:solidFill>
              </a:rPr>
              <a:t>Michigan Rehabilitation Services</a:t>
            </a:r>
          </a:p>
        </p:txBody>
      </p:sp>
    </p:spTree>
    <p:extLst>
      <p:ext uri="{BB962C8B-B14F-4D97-AF65-F5344CB8AC3E}">
        <p14:creationId xmlns:p14="http://schemas.microsoft.com/office/powerpoint/2010/main" val="4244799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F0544-4918-D0F2-593C-479BD24F91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EEF1F9-56CF-1E30-2004-EA2D7D2923E5}"/>
              </a:ext>
            </a:extLst>
          </p:cNvPr>
          <p:cNvSpPr>
            <a:spLocks noGrp="1"/>
          </p:cNvSpPr>
          <p:nvPr>
            <p:ph type="body" idx="1"/>
          </p:nvPr>
        </p:nvSpPr>
        <p:spPr>
          <a:xfrm>
            <a:off x="839789" y="1681163"/>
            <a:ext cx="4732336" cy="8239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B132FEF-3923-B89A-591A-853CEBEBBD4A}"/>
              </a:ext>
            </a:extLst>
          </p:cNvPr>
          <p:cNvSpPr>
            <a:spLocks noGrp="1"/>
          </p:cNvSpPr>
          <p:nvPr>
            <p:ph sz="half" idx="2"/>
          </p:nvPr>
        </p:nvSpPr>
        <p:spPr>
          <a:xfrm>
            <a:off x="839789" y="2505075"/>
            <a:ext cx="4732336" cy="3684588"/>
          </a:xfrm>
        </p:spPr>
        <p:txBody>
          <a:bodyPr/>
          <a:lstStyle>
            <a:lvl1pPr>
              <a:defRPr>
                <a:solidFill>
                  <a:schemeClr val="bg2"/>
                </a:solidFill>
              </a:defRPr>
            </a:lvl1pPr>
            <a:lvl2pPr>
              <a:buClr>
                <a:schemeClr val="accent2"/>
              </a:buClr>
              <a:defRPr>
                <a:solidFill>
                  <a:schemeClr val="bg2"/>
                </a:solidFill>
              </a:defRPr>
            </a:lvl2pPr>
            <a:lvl3pPr>
              <a:buClr>
                <a:schemeClr val="accent2"/>
              </a:buClr>
              <a:defRPr>
                <a:solidFill>
                  <a:schemeClr val="bg2"/>
                </a:solidFill>
              </a:defRPr>
            </a:lvl3pPr>
            <a:lvl4pPr>
              <a:buClr>
                <a:schemeClr val="accent2"/>
              </a:buClr>
              <a:defRPr>
                <a:solidFill>
                  <a:schemeClr val="bg2"/>
                </a:solidFill>
              </a:defRPr>
            </a:lvl4pPr>
            <a:lvl5pPr>
              <a:buClr>
                <a:schemeClr val="accent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624A96B-F3F2-1F3F-6288-BA7175A1F108}"/>
              </a:ext>
            </a:extLst>
          </p:cNvPr>
          <p:cNvSpPr>
            <a:spLocks noGrp="1"/>
          </p:cNvSpPr>
          <p:nvPr>
            <p:ph type="dt" sz="half" idx="10"/>
          </p:nvPr>
        </p:nvSpPr>
        <p:spPr/>
        <p:txBody>
          <a:bodyPr/>
          <a:lstStyle/>
          <a:p>
            <a:fld id="{706DF27B-89E2-4BB8-8ED4-9FCABAFADDEF}" type="datetimeFigureOut">
              <a:rPr lang="en-US" smtClean="0"/>
              <a:t>10/31/2024</a:t>
            </a:fld>
            <a:endParaRPr lang="en-US"/>
          </a:p>
        </p:txBody>
      </p:sp>
      <p:sp>
        <p:nvSpPr>
          <p:cNvPr id="8" name="Footer Placeholder 7">
            <a:extLst>
              <a:ext uri="{FF2B5EF4-FFF2-40B4-BE49-F238E27FC236}">
                <a16:creationId xmlns:a16="http://schemas.microsoft.com/office/drawing/2014/main" id="{C257B8F5-7A05-BAC0-77FF-155E6B84F2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541AAA-CA2B-5283-F7B8-365376967C21}"/>
              </a:ext>
            </a:extLst>
          </p:cNvPr>
          <p:cNvSpPr>
            <a:spLocks noGrp="1"/>
          </p:cNvSpPr>
          <p:nvPr>
            <p:ph type="sldNum" sz="quarter" idx="12"/>
          </p:nvPr>
        </p:nvSpPr>
        <p:spPr/>
        <p:txBody>
          <a:bodyPr/>
          <a:lstStyle/>
          <a:p>
            <a:fld id="{903F5AC5-661A-4462-8FF9-A66FBD96CB04}" type="slidenum">
              <a:rPr lang="en-US" smtClean="0"/>
              <a:t>‹#›</a:t>
            </a:fld>
            <a:endParaRPr lang="en-US"/>
          </a:p>
        </p:txBody>
      </p:sp>
      <p:sp>
        <p:nvSpPr>
          <p:cNvPr id="11" name="Text Placeholder 2">
            <a:extLst>
              <a:ext uri="{FF2B5EF4-FFF2-40B4-BE49-F238E27FC236}">
                <a16:creationId xmlns:a16="http://schemas.microsoft.com/office/drawing/2014/main" id="{F38B9414-1873-57D8-44A3-B2A6DD026391}"/>
              </a:ext>
            </a:extLst>
          </p:cNvPr>
          <p:cNvSpPr>
            <a:spLocks noGrp="1"/>
          </p:cNvSpPr>
          <p:nvPr>
            <p:ph type="body" idx="13"/>
          </p:nvPr>
        </p:nvSpPr>
        <p:spPr>
          <a:xfrm>
            <a:off x="5697539" y="1681163"/>
            <a:ext cx="4732336" cy="8239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F0B6A275-A3FF-16D9-BFFB-571E44C425B0}"/>
              </a:ext>
            </a:extLst>
          </p:cNvPr>
          <p:cNvSpPr>
            <a:spLocks noGrp="1"/>
          </p:cNvSpPr>
          <p:nvPr>
            <p:ph sz="half" idx="14"/>
          </p:nvPr>
        </p:nvSpPr>
        <p:spPr>
          <a:xfrm>
            <a:off x="5697539" y="2505075"/>
            <a:ext cx="4732336" cy="3684588"/>
          </a:xfrm>
        </p:spPr>
        <p:txBody>
          <a:bodyPr/>
          <a:lstStyle>
            <a:lvl1pPr>
              <a:defRPr>
                <a:solidFill>
                  <a:schemeClr val="bg2"/>
                </a:solidFill>
              </a:defRPr>
            </a:lvl1pPr>
            <a:lvl2pPr>
              <a:buClr>
                <a:schemeClr val="accent2"/>
              </a:buClr>
              <a:defRPr>
                <a:solidFill>
                  <a:schemeClr val="bg2"/>
                </a:solidFill>
              </a:defRPr>
            </a:lvl2pPr>
            <a:lvl3pPr>
              <a:buClr>
                <a:schemeClr val="accent2"/>
              </a:buClr>
              <a:defRPr>
                <a:solidFill>
                  <a:schemeClr val="bg2"/>
                </a:solidFill>
              </a:defRPr>
            </a:lvl3pPr>
            <a:lvl4pPr>
              <a:buClr>
                <a:schemeClr val="accent2"/>
              </a:buClr>
              <a:defRPr>
                <a:solidFill>
                  <a:schemeClr val="bg2"/>
                </a:solidFill>
              </a:defRPr>
            </a:lvl4pPr>
            <a:lvl5pPr>
              <a:buClr>
                <a:schemeClr val="accent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Icon&#10;&#10;Description automatically generated">
            <a:extLst>
              <a:ext uri="{FF2B5EF4-FFF2-40B4-BE49-F238E27FC236}">
                <a16:creationId xmlns:a16="http://schemas.microsoft.com/office/drawing/2014/main" id="{40A2D066-E070-CC20-C86B-50E81058A8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262196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55FE-C201-8150-B55E-AF81DF8D63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D0D5E2-BD72-8EA6-B435-BF41A7B588EB}"/>
              </a:ext>
            </a:extLst>
          </p:cNvPr>
          <p:cNvSpPr>
            <a:spLocks noGrp="1"/>
          </p:cNvSpPr>
          <p:nvPr>
            <p:ph type="dt" sz="half" idx="10"/>
          </p:nvPr>
        </p:nvSpPr>
        <p:spPr/>
        <p:txBody>
          <a:bodyPr/>
          <a:lstStyle/>
          <a:p>
            <a:fld id="{706DF27B-89E2-4BB8-8ED4-9FCABAFADDEF}" type="datetimeFigureOut">
              <a:rPr lang="en-US" smtClean="0"/>
              <a:t>10/31/2024</a:t>
            </a:fld>
            <a:endParaRPr lang="en-US"/>
          </a:p>
        </p:txBody>
      </p:sp>
      <p:sp>
        <p:nvSpPr>
          <p:cNvPr id="4" name="Footer Placeholder 3">
            <a:extLst>
              <a:ext uri="{FF2B5EF4-FFF2-40B4-BE49-F238E27FC236}">
                <a16:creationId xmlns:a16="http://schemas.microsoft.com/office/drawing/2014/main" id="{898D17D1-626E-AD48-52E2-42F7F293E4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671EDE-F936-8C19-8D71-5F6ECE1D4F23}"/>
              </a:ext>
            </a:extLst>
          </p:cNvPr>
          <p:cNvSpPr>
            <a:spLocks noGrp="1"/>
          </p:cNvSpPr>
          <p:nvPr>
            <p:ph type="sldNum" sz="quarter" idx="12"/>
          </p:nvPr>
        </p:nvSpPr>
        <p:spPr/>
        <p:txBody>
          <a:bodyPr/>
          <a:lstStyle/>
          <a:p>
            <a:fld id="{903F5AC5-661A-4462-8FF9-A66FBD96CB04}"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583CF5DC-6A31-C6D3-E0A6-678A7028EE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27656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Content Slide 1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55FE-C201-8150-B55E-AF81DF8D63C3}"/>
              </a:ext>
            </a:extLst>
          </p:cNvPr>
          <p:cNvSpPr>
            <a:spLocks noGrp="1"/>
          </p:cNvSpPr>
          <p:nvPr>
            <p:ph type="title"/>
          </p:nvPr>
        </p:nvSpPr>
        <p:spPr>
          <a:xfrm>
            <a:off x="1371601" y="365125"/>
            <a:ext cx="7943850" cy="1325563"/>
          </a:xfrm>
        </p:spPr>
        <p:txBody>
          <a:bodyPr>
            <a:normAutofit/>
          </a:bodyPr>
          <a:lstStyle>
            <a:lvl1pPr>
              <a:defRPr sz="4000">
                <a:solidFill>
                  <a:schemeClr val="tx2"/>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2FD0D5E2-BD72-8EA6-B435-BF41A7B588EB}"/>
              </a:ext>
            </a:extLst>
          </p:cNvPr>
          <p:cNvSpPr>
            <a:spLocks noGrp="1"/>
          </p:cNvSpPr>
          <p:nvPr>
            <p:ph type="dt" sz="half" idx="10"/>
          </p:nvPr>
        </p:nvSpPr>
        <p:spPr/>
        <p:txBody>
          <a:bodyPr/>
          <a:lstStyle>
            <a:lvl1pPr>
              <a:defRPr>
                <a:solidFill>
                  <a:schemeClr val="bg2"/>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898D17D1-626E-AD48-52E2-42F7F293E44A}"/>
              </a:ext>
            </a:extLst>
          </p:cNvPr>
          <p:cNvSpPr>
            <a:spLocks noGrp="1"/>
          </p:cNvSpPr>
          <p:nvPr>
            <p:ph type="ftr" sz="quarter" idx="11"/>
          </p:nvPr>
        </p:nvSpPr>
        <p:spPr>
          <a:xfrm>
            <a:off x="4311053" y="6492875"/>
            <a:ext cx="3488664" cy="235908"/>
          </a:xfrm>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E5671EDE-F936-8C19-8D71-5F6ECE1D4F23}"/>
              </a:ext>
            </a:extLst>
          </p:cNvPr>
          <p:cNvSpPr>
            <a:spLocks noGrp="1"/>
          </p:cNvSpPr>
          <p:nvPr>
            <p:ph type="sldNum" sz="quarter" idx="12"/>
          </p:nvPr>
        </p:nvSpPr>
        <p:spPr/>
        <p:txBody>
          <a:bodyPr/>
          <a:lstStyle>
            <a:lvl1pPr>
              <a:defRPr>
                <a:solidFill>
                  <a:schemeClr val="bg2"/>
                </a:solidFill>
              </a:defRPr>
            </a:lvl1pPr>
          </a:lstStyle>
          <a:p>
            <a:fld id="{903F5AC5-661A-4462-8FF9-A66FBD96CB04}" type="slidenum">
              <a:rPr lang="en-US" smtClean="0"/>
              <a:pPr/>
              <a:t>‹#›</a:t>
            </a:fld>
            <a:endParaRPr lang="en-US" dirty="0"/>
          </a:p>
        </p:txBody>
      </p:sp>
      <p:pic>
        <p:nvPicPr>
          <p:cNvPr id="7" name="Picture 6" descr="Icon&#10;&#10;Description automatically generated">
            <a:extLst>
              <a:ext uri="{FF2B5EF4-FFF2-40B4-BE49-F238E27FC236}">
                <a16:creationId xmlns:a16="http://schemas.microsoft.com/office/drawing/2014/main" id="{419B0927-8B45-AF62-7F5A-36C1CA61ED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451377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ontent Slide 1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55FE-C201-8150-B55E-AF81DF8D63C3}"/>
              </a:ext>
            </a:extLst>
          </p:cNvPr>
          <p:cNvSpPr>
            <a:spLocks noGrp="1"/>
          </p:cNvSpPr>
          <p:nvPr>
            <p:ph type="title"/>
          </p:nvPr>
        </p:nvSpPr>
        <p:spPr>
          <a:xfrm>
            <a:off x="1371601" y="365125"/>
            <a:ext cx="7943850" cy="1325563"/>
          </a:xfrm>
        </p:spPr>
        <p:txBody>
          <a:bodyPr>
            <a:normAutofit/>
          </a:bodyPr>
          <a:lstStyle>
            <a:lvl1pPr>
              <a:defRPr sz="4000">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2FD0D5E2-BD72-8EA6-B435-BF41A7B588EB}"/>
              </a:ext>
            </a:extLst>
          </p:cNvPr>
          <p:cNvSpPr>
            <a:spLocks noGrp="1"/>
          </p:cNvSpPr>
          <p:nvPr>
            <p:ph type="dt" sz="half" idx="10"/>
          </p:nvPr>
        </p:nvSpPr>
        <p:spPr/>
        <p:txBody>
          <a:bodyPr/>
          <a:lstStyle/>
          <a:p>
            <a:fld id="{706DF27B-89E2-4BB8-8ED4-9FCABAFADDEF}" type="datetimeFigureOut">
              <a:rPr lang="en-US" smtClean="0"/>
              <a:t>10/31/2024</a:t>
            </a:fld>
            <a:endParaRPr lang="en-US"/>
          </a:p>
        </p:txBody>
      </p:sp>
      <p:sp>
        <p:nvSpPr>
          <p:cNvPr id="4" name="Footer Placeholder 3">
            <a:extLst>
              <a:ext uri="{FF2B5EF4-FFF2-40B4-BE49-F238E27FC236}">
                <a16:creationId xmlns:a16="http://schemas.microsoft.com/office/drawing/2014/main" id="{898D17D1-626E-AD48-52E2-42F7F293E44A}"/>
              </a:ext>
            </a:extLst>
          </p:cNvPr>
          <p:cNvSpPr>
            <a:spLocks noGrp="1"/>
          </p:cNvSpPr>
          <p:nvPr>
            <p:ph type="ftr" sz="quarter" idx="11"/>
          </p:nvPr>
        </p:nvSpPr>
        <p:spPr>
          <a:xfrm>
            <a:off x="4311054" y="6492875"/>
            <a:ext cx="3488664" cy="235908"/>
          </a:xfrm>
        </p:spPr>
        <p:txBody>
          <a:bodyPr/>
          <a:lstStyle/>
          <a:p>
            <a:endParaRPr lang="en-US"/>
          </a:p>
        </p:txBody>
      </p:sp>
      <p:sp>
        <p:nvSpPr>
          <p:cNvPr id="5" name="Slide Number Placeholder 4">
            <a:extLst>
              <a:ext uri="{FF2B5EF4-FFF2-40B4-BE49-F238E27FC236}">
                <a16:creationId xmlns:a16="http://schemas.microsoft.com/office/drawing/2014/main" id="{E5671EDE-F936-8C19-8D71-5F6ECE1D4F23}"/>
              </a:ext>
            </a:extLst>
          </p:cNvPr>
          <p:cNvSpPr>
            <a:spLocks noGrp="1"/>
          </p:cNvSpPr>
          <p:nvPr>
            <p:ph type="sldNum" sz="quarter" idx="12"/>
          </p:nvPr>
        </p:nvSpPr>
        <p:spPr/>
        <p:txBody>
          <a:bodyPr/>
          <a:lstStyle/>
          <a:p>
            <a:fld id="{903F5AC5-661A-4462-8FF9-A66FBD96CB04}" type="slidenum">
              <a:rPr lang="en-US" smtClean="0"/>
              <a:t>‹#›</a:t>
            </a:fld>
            <a:endParaRPr lang="en-US"/>
          </a:p>
        </p:txBody>
      </p:sp>
      <p:pic>
        <p:nvPicPr>
          <p:cNvPr id="8" name="Picture 7" descr="A picture containing text, clipart&#10;&#10;Description automatically generated">
            <a:extLst>
              <a:ext uri="{FF2B5EF4-FFF2-40B4-BE49-F238E27FC236}">
                <a16:creationId xmlns:a16="http://schemas.microsoft.com/office/drawing/2014/main" id="{7E0661C2-EDC6-B0F3-01CB-C9B1E67F3D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6610" y="6086891"/>
            <a:ext cx="1495964" cy="519842"/>
          </a:xfrm>
          <a:prstGeom prst="rect">
            <a:avLst/>
          </a:prstGeom>
        </p:spPr>
      </p:pic>
    </p:spTree>
    <p:extLst>
      <p:ext uri="{BB962C8B-B14F-4D97-AF65-F5344CB8AC3E}">
        <p14:creationId xmlns:p14="http://schemas.microsoft.com/office/powerpoint/2010/main" val="1856977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Level Tit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5927-43BD-2BF8-3F99-007FC1E766F7}"/>
              </a:ext>
            </a:extLst>
          </p:cNvPr>
          <p:cNvSpPr>
            <a:spLocks noGrp="1"/>
          </p:cNvSpPr>
          <p:nvPr>
            <p:ph type="title"/>
          </p:nvPr>
        </p:nvSpPr>
        <p:spPr>
          <a:xfrm>
            <a:off x="838200" y="365125"/>
            <a:ext cx="10515600" cy="854075"/>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D0827984-286E-A71A-A25F-A81C63EE5725}"/>
              </a:ext>
            </a:extLst>
          </p:cNvPr>
          <p:cNvSpPr>
            <a:spLocks noGrp="1"/>
          </p:cNvSpPr>
          <p:nvPr>
            <p:ph type="dt" sz="half" idx="10"/>
          </p:nvPr>
        </p:nvSpPr>
        <p:spPr/>
        <p:txBody>
          <a:body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CCFF9F6C-5DC7-CE55-6702-F9C2E76F29B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D44DE0-AF65-5FA7-894C-71B825080DEA}"/>
              </a:ext>
            </a:extLst>
          </p:cNvPr>
          <p:cNvSpPr>
            <a:spLocks noGrp="1"/>
          </p:cNvSpPr>
          <p:nvPr>
            <p:ph type="sldNum" sz="quarter" idx="12"/>
          </p:nvPr>
        </p:nvSpPr>
        <p:spPr/>
        <p:txBody>
          <a:bodyPr/>
          <a:lstStyle/>
          <a:p>
            <a:fld id="{903F5AC5-661A-4462-8FF9-A66FBD96CB04}" type="slidenum">
              <a:rPr lang="en-US" smtClean="0"/>
              <a:pPr/>
              <a:t>‹#›</a:t>
            </a:fld>
            <a:endParaRPr lang="en-US" dirty="0"/>
          </a:p>
        </p:txBody>
      </p:sp>
      <p:sp>
        <p:nvSpPr>
          <p:cNvPr id="7" name="TextBox 6">
            <a:extLst>
              <a:ext uri="{FF2B5EF4-FFF2-40B4-BE49-F238E27FC236}">
                <a16:creationId xmlns:a16="http://schemas.microsoft.com/office/drawing/2014/main" id="{AFC5ACCA-10E7-B6EC-540A-8078590FB842}"/>
              </a:ext>
            </a:extLst>
          </p:cNvPr>
          <p:cNvSpPr txBox="1"/>
          <p:nvPr userDrawn="1"/>
        </p:nvSpPr>
        <p:spPr>
          <a:xfrm>
            <a:off x="838200" y="1285875"/>
            <a:ext cx="10515599" cy="369332"/>
          </a:xfrm>
          <a:prstGeom prst="rect">
            <a:avLst/>
          </a:prstGeom>
          <a:noFill/>
        </p:spPr>
        <p:txBody>
          <a:bodyPr wrap="square" rtlCol="0">
            <a:spAutoFit/>
          </a:bodyPr>
          <a:lstStyle/>
          <a:p>
            <a:pPr algn="ctr"/>
            <a:r>
              <a:rPr lang="en-US" dirty="0">
                <a:solidFill>
                  <a:schemeClr val="bg2"/>
                </a:solidFill>
              </a:rPr>
              <a:t>Click to edit Master title style</a:t>
            </a:r>
          </a:p>
        </p:txBody>
      </p:sp>
      <p:pic>
        <p:nvPicPr>
          <p:cNvPr id="6" name="Picture 5" descr="Icon&#10;&#10;Description automatically generated">
            <a:extLst>
              <a:ext uri="{FF2B5EF4-FFF2-40B4-BE49-F238E27FC236}">
                <a16:creationId xmlns:a16="http://schemas.microsoft.com/office/drawing/2014/main" id="{47064109-627C-302C-682B-ED656E73F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291517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L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ECFE1A-6389-B82D-31BB-B0F974BEC46B}"/>
              </a:ext>
            </a:extLst>
          </p:cNvPr>
          <p:cNvSpPr>
            <a:spLocks noGrp="1"/>
          </p:cNvSpPr>
          <p:nvPr>
            <p:ph type="dt" sz="half" idx="10"/>
          </p:nvPr>
        </p:nvSpPr>
        <p:spPr/>
        <p:txBody>
          <a:bodyPr/>
          <a:lstStyle/>
          <a:p>
            <a:fld id="{706DF27B-89E2-4BB8-8ED4-9FCABAFADDEF}" type="datetimeFigureOut">
              <a:rPr lang="en-US" smtClean="0"/>
              <a:t>10/31/2024</a:t>
            </a:fld>
            <a:endParaRPr lang="en-US"/>
          </a:p>
        </p:txBody>
      </p:sp>
      <p:sp>
        <p:nvSpPr>
          <p:cNvPr id="3" name="Footer Placeholder 2">
            <a:extLst>
              <a:ext uri="{FF2B5EF4-FFF2-40B4-BE49-F238E27FC236}">
                <a16:creationId xmlns:a16="http://schemas.microsoft.com/office/drawing/2014/main" id="{C8C7847C-AC9F-6C48-3F64-86262FE125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4738C2-BB54-A7D0-4DD3-58E7A46BF754}"/>
              </a:ext>
            </a:extLst>
          </p:cNvPr>
          <p:cNvSpPr>
            <a:spLocks noGrp="1"/>
          </p:cNvSpPr>
          <p:nvPr>
            <p:ph type="sldNum" sz="quarter" idx="12"/>
          </p:nvPr>
        </p:nvSpPr>
        <p:spPr/>
        <p:txBody>
          <a:bodyPr/>
          <a:lstStyle/>
          <a:p>
            <a:fld id="{903F5AC5-661A-4462-8FF9-A66FBD96CB04}" type="slidenum">
              <a:rPr lang="en-US" smtClean="0"/>
              <a:t>‹#›</a:t>
            </a:fld>
            <a:endParaRPr lang="en-US"/>
          </a:p>
        </p:txBody>
      </p:sp>
      <p:pic>
        <p:nvPicPr>
          <p:cNvPr id="6" name="Picture 5" descr="Icon&#10;&#10;Description automatically generated">
            <a:extLst>
              <a:ext uri="{FF2B5EF4-FFF2-40B4-BE49-F238E27FC236}">
                <a16:creationId xmlns:a16="http://schemas.microsoft.com/office/drawing/2014/main" id="{18AA19FF-DD4C-7AF8-C712-AB61EB79EF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1636764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Slide Dar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ECFE1A-6389-B82D-31BB-B0F974BEC46B}"/>
              </a:ext>
            </a:extLst>
          </p:cNvPr>
          <p:cNvSpPr>
            <a:spLocks noGrp="1"/>
          </p:cNvSpPr>
          <p:nvPr>
            <p:ph type="dt" sz="half" idx="10"/>
          </p:nvPr>
        </p:nvSpPr>
        <p:spPr/>
        <p:txBody>
          <a:bodyPr/>
          <a:lstStyle/>
          <a:p>
            <a:fld id="{706DF27B-89E2-4BB8-8ED4-9FCABAFADDEF}" type="datetimeFigureOut">
              <a:rPr lang="en-US" smtClean="0"/>
              <a:t>10/31/2024</a:t>
            </a:fld>
            <a:endParaRPr lang="en-US"/>
          </a:p>
        </p:txBody>
      </p:sp>
      <p:sp>
        <p:nvSpPr>
          <p:cNvPr id="3" name="Footer Placeholder 2">
            <a:extLst>
              <a:ext uri="{FF2B5EF4-FFF2-40B4-BE49-F238E27FC236}">
                <a16:creationId xmlns:a16="http://schemas.microsoft.com/office/drawing/2014/main" id="{C8C7847C-AC9F-6C48-3F64-86262FE125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4738C2-BB54-A7D0-4DD3-58E7A46BF754}"/>
              </a:ext>
            </a:extLst>
          </p:cNvPr>
          <p:cNvSpPr>
            <a:spLocks noGrp="1"/>
          </p:cNvSpPr>
          <p:nvPr>
            <p:ph type="sldNum" sz="quarter" idx="12"/>
          </p:nvPr>
        </p:nvSpPr>
        <p:spPr/>
        <p:txBody>
          <a:bodyPr/>
          <a:lstStyle/>
          <a:p>
            <a:fld id="{903F5AC5-661A-4462-8FF9-A66FBD96CB04}" type="slidenum">
              <a:rPr lang="en-US" smtClean="0"/>
              <a:t>‹#›</a:t>
            </a:fld>
            <a:endParaRPr lang="en-US"/>
          </a:p>
        </p:txBody>
      </p:sp>
      <p:pic>
        <p:nvPicPr>
          <p:cNvPr id="6" name="Picture 5" descr="A picture containing text, clipart&#10;&#10;Description automatically generated">
            <a:extLst>
              <a:ext uri="{FF2B5EF4-FFF2-40B4-BE49-F238E27FC236}">
                <a16:creationId xmlns:a16="http://schemas.microsoft.com/office/drawing/2014/main" id="{6A36AE82-EC00-A762-E7B0-BB9C0F71A6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6610" y="6086891"/>
            <a:ext cx="1495964" cy="519842"/>
          </a:xfrm>
          <a:prstGeom prst="rect">
            <a:avLst/>
          </a:prstGeom>
        </p:spPr>
      </p:pic>
    </p:spTree>
    <p:extLst>
      <p:ext uri="{BB962C8B-B14F-4D97-AF65-F5344CB8AC3E}">
        <p14:creationId xmlns:p14="http://schemas.microsoft.com/office/powerpoint/2010/main" val="253877678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ly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5B809D4-358F-6FC8-DF96-5D2795EF1FEE}"/>
              </a:ext>
            </a:extLst>
          </p:cNvPr>
          <p:cNvSpPr>
            <a:spLocks noGrp="1"/>
          </p:cNvSpPr>
          <p:nvPr>
            <p:ph type="dt" sz="half" idx="10"/>
          </p:nvPr>
        </p:nvSpPr>
        <p:spPr/>
        <p:txBody>
          <a:bodyPr/>
          <a:lstStyle>
            <a:lvl1pPr>
              <a:defRPr>
                <a:solidFill>
                  <a:schemeClr val="accent2"/>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4C2CE6AB-88AD-78E9-804D-6341A29E2DE7}"/>
              </a:ext>
            </a:extLst>
          </p:cNvPr>
          <p:cNvSpPr>
            <a:spLocks noGrp="1"/>
          </p:cNvSpPr>
          <p:nvPr>
            <p:ph type="ftr" sz="quarter" idx="11"/>
          </p:nvPr>
        </p:nvSpPr>
        <p:spPr/>
        <p:txBody>
          <a:bodyPr/>
          <a:lstStyle>
            <a:lvl1pPr>
              <a:defRPr>
                <a:solidFill>
                  <a:schemeClr val="accent2"/>
                </a:solidFill>
              </a:defRPr>
            </a:lvl1pPr>
          </a:lstStyle>
          <a:p>
            <a:endParaRPr lang="en-US" dirty="0"/>
          </a:p>
        </p:txBody>
      </p:sp>
      <p:sp>
        <p:nvSpPr>
          <p:cNvPr id="5" name="Slide Number Placeholder 4">
            <a:extLst>
              <a:ext uri="{FF2B5EF4-FFF2-40B4-BE49-F238E27FC236}">
                <a16:creationId xmlns:a16="http://schemas.microsoft.com/office/drawing/2014/main" id="{97A77CFA-605B-61FF-6ED4-151BBA8DF2E1}"/>
              </a:ext>
            </a:extLst>
          </p:cNvPr>
          <p:cNvSpPr>
            <a:spLocks noGrp="1"/>
          </p:cNvSpPr>
          <p:nvPr>
            <p:ph type="sldNum" sz="quarter" idx="12"/>
          </p:nvPr>
        </p:nvSpPr>
        <p:spPr/>
        <p:txBody>
          <a:bodyPr/>
          <a:lstStyle>
            <a:lvl1pPr>
              <a:defRPr>
                <a:solidFill>
                  <a:schemeClr val="accent2"/>
                </a:solidFill>
              </a:defRPr>
            </a:lvl1pPr>
          </a:lstStyle>
          <a:p>
            <a:fld id="{903F5AC5-661A-4462-8FF9-A66FBD96CB04}" type="slidenum">
              <a:rPr lang="en-US" smtClean="0"/>
              <a:pPr/>
              <a:t>‹#›</a:t>
            </a:fld>
            <a:endParaRPr lang="en-US" dirty="0"/>
          </a:p>
        </p:txBody>
      </p:sp>
      <p:pic>
        <p:nvPicPr>
          <p:cNvPr id="2" name="Picture 1" descr="A picture containing text, clipart&#10;&#10;Description automatically generated">
            <a:extLst>
              <a:ext uri="{FF2B5EF4-FFF2-40B4-BE49-F238E27FC236}">
                <a16:creationId xmlns:a16="http://schemas.microsoft.com/office/drawing/2014/main" id="{186DB589-13D0-DF6C-BEB7-E93D8895D9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6610" y="6086891"/>
            <a:ext cx="1495964" cy="519842"/>
          </a:xfrm>
          <a:prstGeom prst="rect">
            <a:avLst/>
          </a:prstGeom>
        </p:spPr>
      </p:pic>
    </p:spTree>
    <p:extLst>
      <p:ext uri="{BB962C8B-B14F-4D97-AF65-F5344CB8AC3E}">
        <p14:creationId xmlns:p14="http://schemas.microsoft.com/office/powerpoint/2010/main" val="97631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Only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5B809D4-358F-6FC8-DF96-5D2795EF1FEE}"/>
              </a:ext>
            </a:extLst>
          </p:cNvPr>
          <p:cNvSpPr>
            <a:spLocks noGrp="1"/>
          </p:cNvSpPr>
          <p:nvPr>
            <p:ph type="dt" sz="half" idx="10"/>
          </p:nvPr>
        </p:nvSpPr>
        <p:spPr/>
        <p:txBody>
          <a:bodyPr/>
          <a:lstStyle>
            <a:lvl1pPr>
              <a:defRPr>
                <a:solidFill>
                  <a:schemeClr val="accent2"/>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4C2CE6AB-88AD-78E9-804D-6341A29E2DE7}"/>
              </a:ext>
            </a:extLst>
          </p:cNvPr>
          <p:cNvSpPr>
            <a:spLocks noGrp="1"/>
          </p:cNvSpPr>
          <p:nvPr>
            <p:ph type="ftr" sz="quarter" idx="11"/>
          </p:nvPr>
        </p:nvSpPr>
        <p:spPr/>
        <p:txBody>
          <a:bodyPr/>
          <a:lstStyle>
            <a:lvl1pPr>
              <a:defRPr>
                <a:solidFill>
                  <a:schemeClr val="accent2"/>
                </a:solidFill>
              </a:defRPr>
            </a:lvl1pPr>
          </a:lstStyle>
          <a:p>
            <a:endParaRPr lang="en-US" dirty="0"/>
          </a:p>
        </p:txBody>
      </p:sp>
      <p:sp>
        <p:nvSpPr>
          <p:cNvPr id="5" name="Slide Number Placeholder 4">
            <a:extLst>
              <a:ext uri="{FF2B5EF4-FFF2-40B4-BE49-F238E27FC236}">
                <a16:creationId xmlns:a16="http://schemas.microsoft.com/office/drawing/2014/main" id="{97A77CFA-605B-61FF-6ED4-151BBA8DF2E1}"/>
              </a:ext>
            </a:extLst>
          </p:cNvPr>
          <p:cNvSpPr>
            <a:spLocks noGrp="1"/>
          </p:cNvSpPr>
          <p:nvPr>
            <p:ph type="sldNum" sz="quarter" idx="12"/>
          </p:nvPr>
        </p:nvSpPr>
        <p:spPr/>
        <p:txBody>
          <a:bodyPr/>
          <a:lstStyle>
            <a:lvl1pPr>
              <a:defRPr>
                <a:solidFill>
                  <a:schemeClr val="accent2"/>
                </a:solidFill>
              </a:defRPr>
            </a:lvl1pPr>
          </a:lstStyle>
          <a:p>
            <a:fld id="{903F5AC5-661A-4462-8FF9-A66FBD96CB04}" type="slidenum">
              <a:rPr lang="en-US" smtClean="0"/>
              <a:pPr/>
              <a:t>‹#›</a:t>
            </a:fld>
            <a:endParaRPr lang="en-US" dirty="0"/>
          </a:p>
        </p:txBody>
      </p:sp>
      <p:pic>
        <p:nvPicPr>
          <p:cNvPr id="2" name="Picture 1" descr="A picture containing text, clipart&#10;&#10;Description automatically generated">
            <a:extLst>
              <a:ext uri="{FF2B5EF4-FFF2-40B4-BE49-F238E27FC236}">
                <a16:creationId xmlns:a16="http://schemas.microsoft.com/office/drawing/2014/main" id="{EEF5E074-F318-F392-CD3A-BF07995030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6610" y="6086891"/>
            <a:ext cx="1495964" cy="519842"/>
          </a:xfrm>
          <a:prstGeom prst="rect">
            <a:avLst/>
          </a:prstGeom>
        </p:spPr>
      </p:pic>
    </p:spTree>
    <p:extLst>
      <p:ext uri="{BB962C8B-B14F-4D97-AF65-F5344CB8AC3E}">
        <p14:creationId xmlns:p14="http://schemas.microsoft.com/office/powerpoint/2010/main" val="150366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2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E504-A4C4-729B-79AC-A303A661101C}"/>
              </a:ext>
            </a:extLst>
          </p:cNvPr>
          <p:cNvSpPr>
            <a:spLocks noGrp="1"/>
          </p:cNvSpPr>
          <p:nvPr>
            <p:ph type="title"/>
          </p:nvPr>
        </p:nvSpPr>
        <p:spPr>
          <a:xfrm>
            <a:off x="4603898" y="388384"/>
            <a:ext cx="7420005" cy="1325563"/>
          </a:xfrm>
        </p:spPr>
        <p:txBody>
          <a:bodyPr/>
          <a:lstStyle>
            <a:lvl1pPr>
              <a:defRPr>
                <a:solidFill>
                  <a:schemeClr val="tx2"/>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806273E-CDDA-DE29-F87B-1DF8880559C9}"/>
              </a:ext>
            </a:extLst>
          </p:cNvPr>
          <p:cNvSpPr>
            <a:spLocks noGrp="1"/>
          </p:cNvSpPr>
          <p:nvPr>
            <p:ph type="dt" sz="half" idx="10"/>
          </p:nvPr>
        </p:nvSpPr>
        <p:spPr>
          <a:xfrm>
            <a:off x="7721454" y="6492875"/>
            <a:ext cx="2743200" cy="235908"/>
          </a:xfrm>
        </p:spPr>
        <p:txBody>
          <a:bodyPr/>
          <a:lstStyle>
            <a:lvl1pPr>
              <a:defRPr>
                <a:solidFill>
                  <a:schemeClr val="accent6"/>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3752D3EA-2CBE-23CA-8AA7-9395EDC12F8C}"/>
              </a:ext>
            </a:extLst>
          </p:cNvPr>
          <p:cNvSpPr>
            <a:spLocks noGrp="1"/>
          </p:cNvSpPr>
          <p:nvPr>
            <p:ph type="ftr" sz="quarter" idx="11"/>
          </p:nvPr>
        </p:nvSpPr>
        <p:spPr>
          <a:xfrm>
            <a:off x="678706" y="6492875"/>
            <a:ext cx="6961517" cy="235908"/>
          </a:xfrm>
        </p:spPr>
        <p:txBody>
          <a:bodyPr/>
          <a:lstStyle>
            <a:lvl1pPr>
              <a:defRPr>
                <a:solidFill>
                  <a:schemeClr val="accent6"/>
                </a:solidFill>
              </a:defRPr>
            </a:lvl1pPr>
          </a:lstStyle>
          <a:p>
            <a:endParaRPr lang="en-US" dirty="0"/>
          </a:p>
        </p:txBody>
      </p:sp>
      <p:sp>
        <p:nvSpPr>
          <p:cNvPr id="5" name="Slide Number Placeholder 4">
            <a:extLst>
              <a:ext uri="{FF2B5EF4-FFF2-40B4-BE49-F238E27FC236}">
                <a16:creationId xmlns:a16="http://schemas.microsoft.com/office/drawing/2014/main" id="{A99A2C0E-4DEF-3F58-CC29-D9F6BA83740E}"/>
              </a:ext>
            </a:extLst>
          </p:cNvPr>
          <p:cNvSpPr>
            <a:spLocks noGrp="1"/>
          </p:cNvSpPr>
          <p:nvPr>
            <p:ph type="sldNum" sz="quarter" idx="12"/>
          </p:nvPr>
        </p:nvSpPr>
        <p:spPr>
          <a:xfrm>
            <a:off x="10545886" y="6491992"/>
            <a:ext cx="648419" cy="229483"/>
          </a:xfrm>
        </p:spPr>
        <p:txBody>
          <a:bodyPr/>
          <a:lstStyle>
            <a:lvl1pPr>
              <a:defRPr>
                <a:solidFill>
                  <a:schemeClr val="accent6"/>
                </a:solidFill>
              </a:defRPr>
            </a:lvl1pPr>
          </a:lstStyle>
          <a:p>
            <a:fld id="{903F5AC5-661A-4462-8FF9-A66FBD96CB04}" type="slidenum">
              <a:rPr lang="en-US" smtClean="0"/>
              <a:pPr/>
              <a:t>‹#›</a:t>
            </a:fld>
            <a:endParaRPr lang="en-US" dirty="0"/>
          </a:p>
        </p:txBody>
      </p:sp>
      <p:sp>
        <p:nvSpPr>
          <p:cNvPr id="14" name="Right Triangle 13">
            <a:extLst>
              <a:ext uri="{FF2B5EF4-FFF2-40B4-BE49-F238E27FC236}">
                <a16:creationId xmlns:a16="http://schemas.microsoft.com/office/drawing/2014/main" id="{38A7FA87-6355-2A8F-BE12-679BF2DD9BDC}"/>
              </a:ext>
            </a:extLst>
          </p:cNvPr>
          <p:cNvSpPr/>
          <p:nvPr userDrawn="1"/>
        </p:nvSpPr>
        <p:spPr>
          <a:xfrm rot="5400000">
            <a:off x="5316" y="-5319"/>
            <a:ext cx="4593265" cy="4603898"/>
          </a:xfrm>
          <a:prstGeom prst="rtTriangle">
            <a:avLst/>
          </a:prstGeom>
          <a:solidFill>
            <a:schemeClr val="accent2"/>
          </a:solidFill>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2FDACB06-A705-3632-8B2F-C872E74EB31F}"/>
              </a:ext>
            </a:extLst>
          </p:cNvPr>
          <p:cNvSpPr/>
          <p:nvPr userDrawn="1"/>
        </p:nvSpPr>
        <p:spPr>
          <a:xfrm rot="16200000">
            <a:off x="11050735" y="4568493"/>
            <a:ext cx="2254102" cy="2303645"/>
          </a:xfrm>
          <a:prstGeom prst="rtTriangle">
            <a:avLst/>
          </a:prstGeom>
          <a:solidFill>
            <a:schemeClr val="accent1"/>
          </a:solidFill>
          <a:ln>
            <a:noFill/>
          </a:ln>
          <a:effectLst>
            <a:outerShdw blurRad="50800" dist="38100" dir="13500000" algn="b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DD9ADC24-711D-21E1-3755-67F58369939F}"/>
              </a:ext>
            </a:extLst>
          </p:cNvPr>
          <p:cNvSpPr>
            <a:spLocks noGrp="1"/>
          </p:cNvSpPr>
          <p:nvPr>
            <p:ph type="body" sz="quarter" idx="13"/>
          </p:nvPr>
        </p:nvSpPr>
        <p:spPr>
          <a:xfrm>
            <a:off x="4603899" y="1867934"/>
            <a:ext cx="7420005" cy="4081762"/>
          </a:xfrm>
        </p:spPr>
        <p:txBody>
          <a:bodyPr/>
          <a:lstStyle>
            <a:lvl1pPr>
              <a:defRPr>
                <a:solidFill>
                  <a:schemeClr val="bg2"/>
                </a:solidFill>
              </a:defRPr>
            </a:lvl1pPr>
            <a:lvl2pPr>
              <a:buClr>
                <a:schemeClr val="accent2"/>
              </a:buClr>
              <a:defRPr>
                <a:solidFill>
                  <a:schemeClr val="bg2"/>
                </a:solidFill>
              </a:defRPr>
            </a:lvl2pPr>
            <a:lvl3pPr>
              <a:buClr>
                <a:schemeClr val="accent2"/>
              </a:buClr>
              <a:defRPr>
                <a:solidFill>
                  <a:schemeClr val="bg2"/>
                </a:solidFill>
              </a:defRPr>
            </a:lvl3pPr>
            <a:lvl4pPr>
              <a:buClr>
                <a:schemeClr val="accent2"/>
              </a:buClr>
              <a:defRPr>
                <a:solidFill>
                  <a:schemeClr val="bg2"/>
                </a:solidFill>
              </a:defRPr>
            </a:lvl4pPr>
            <a:lvl5pPr>
              <a:buClr>
                <a:schemeClr val="accent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0065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C0BA-7D61-88F9-9F31-945F891B7B90}"/>
              </a:ext>
            </a:extLst>
          </p:cNvPr>
          <p:cNvSpPr>
            <a:spLocks noGrp="1"/>
          </p:cNvSpPr>
          <p:nvPr>
            <p:ph type="ctrTitle" hasCustomPrompt="1"/>
          </p:nvPr>
        </p:nvSpPr>
        <p:spPr>
          <a:xfrm>
            <a:off x="419100" y="976226"/>
            <a:ext cx="6467474" cy="1423988"/>
          </a:xfrm>
        </p:spPr>
        <p:txBody>
          <a:bodyPr anchor="b"/>
          <a:lstStyle>
            <a:lvl1pPr algn="l">
              <a:defRPr sz="4400">
                <a:solidFill>
                  <a:schemeClr val="tx2"/>
                </a:solidFill>
              </a:defRPr>
            </a:lvl1pPr>
          </a:lstStyle>
          <a:p>
            <a:r>
              <a:rPr lang="en-US" dirty="0"/>
              <a:t>Click to edit presentation title</a:t>
            </a:r>
          </a:p>
        </p:txBody>
      </p:sp>
      <p:sp>
        <p:nvSpPr>
          <p:cNvPr id="3" name="Subtitle 2">
            <a:extLst>
              <a:ext uri="{FF2B5EF4-FFF2-40B4-BE49-F238E27FC236}">
                <a16:creationId xmlns:a16="http://schemas.microsoft.com/office/drawing/2014/main" id="{F4B075F5-CD01-E4BE-4D8A-3215AA33FC36}"/>
              </a:ext>
            </a:extLst>
          </p:cNvPr>
          <p:cNvSpPr>
            <a:spLocks noGrp="1"/>
          </p:cNvSpPr>
          <p:nvPr>
            <p:ph type="subTitle" idx="1" hasCustomPrompt="1"/>
          </p:nvPr>
        </p:nvSpPr>
        <p:spPr>
          <a:xfrm>
            <a:off x="419100" y="2738305"/>
            <a:ext cx="6467473" cy="561181"/>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JANUARY 1, 2023</a:t>
            </a:r>
          </a:p>
        </p:txBody>
      </p:sp>
      <p:sp>
        <p:nvSpPr>
          <p:cNvPr id="4" name="Date Placeholder 3">
            <a:extLst>
              <a:ext uri="{FF2B5EF4-FFF2-40B4-BE49-F238E27FC236}">
                <a16:creationId xmlns:a16="http://schemas.microsoft.com/office/drawing/2014/main" id="{AD70A409-CB2F-48FB-AD40-EC07DC12FEAA}"/>
              </a:ext>
            </a:extLst>
          </p:cNvPr>
          <p:cNvSpPr>
            <a:spLocks noGrp="1"/>
          </p:cNvSpPr>
          <p:nvPr>
            <p:ph type="dt" sz="half" idx="10"/>
          </p:nvPr>
        </p:nvSpPr>
        <p:spPr>
          <a:xfrm>
            <a:off x="6414098" y="6500559"/>
            <a:ext cx="1215427" cy="235908"/>
          </a:xfrm>
        </p:spPr>
        <p:txBody>
          <a:bodyPr/>
          <a:lstStyle/>
          <a:p>
            <a:fld id="{706DF27B-89E2-4BB8-8ED4-9FCABAFADDEF}" type="datetimeFigureOut">
              <a:rPr lang="en-US" smtClean="0"/>
              <a:t>10/31/2024</a:t>
            </a:fld>
            <a:endParaRPr lang="en-US" dirty="0"/>
          </a:p>
        </p:txBody>
      </p:sp>
      <p:sp>
        <p:nvSpPr>
          <p:cNvPr id="5" name="Footer Placeholder 4">
            <a:extLst>
              <a:ext uri="{FF2B5EF4-FFF2-40B4-BE49-F238E27FC236}">
                <a16:creationId xmlns:a16="http://schemas.microsoft.com/office/drawing/2014/main" id="{B8A6ECEB-C8B1-0519-FE9E-3F8668F5636E}"/>
              </a:ext>
            </a:extLst>
          </p:cNvPr>
          <p:cNvSpPr>
            <a:spLocks noGrp="1"/>
          </p:cNvSpPr>
          <p:nvPr>
            <p:ph type="ftr" sz="quarter" idx="11"/>
          </p:nvPr>
        </p:nvSpPr>
        <p:spPr>
          <a:xfrm>
            <a:off x="85726" y="6506984"/>
            <a:ext cx="6257924" cy="235908"/>
          </a:xfrm>
        </p:spPr>
        <p:txBody>
          <a:bodyPr/>
          <a:lstStyle/>
          <a:p>
            <a:endParaRPr lang="en-US" dirty="0"/>
          </a:p>
        </p:txBody>
      </p:sp>
      <p:sp>
        <p:nvSpPr>
          <p:cNvPr id="6" name="Slide Number Placeholder 5">
            <a:extLst>
              <a:ext uri="{FF2B5EF4-FFF2-40B4-BE49-F238E27FC236}">
                <a16:creationId xmlns:a16="http://schemas.microsoft.com/office/drawing/2014/main" id="{48D54DA0-AD18-2710-FC11-46EBBDAAB8E3}"/>
              </a:ext>
            </a:extLst>
          </p:cNvPr>
          <p:cNvSpPr>
            <a:spLocks noGrp="1"/>
          </p:cNvSpPr>
          <p:nvPr>
            <p:ph type="sldNum" sz="quarter" idx="12"/>
          </p:nvPr>
        </p:nvSpPr>
        <p:spPr>
          <a:xfrm>
            <a:off x="7699973" y="6500559"/>
            <a:ext cx="648419" cy="229483"/>
          </a:xfrm>
        </p:spPr>
        <p:txBody>
          <a:bodyPr/>
          <a:lstStyle/>
          <a:p>
            <a:fld id="{903F5AC5-661A-4462-8FF9-A66FBD96CB04}" type="slidenum">
              <a:rPr lang="en-US" smtClean="0"/>
              <a:t>‹#›</a:t>
            </a:fld>
            <a:endParaRPr lang="en-US"/>
          </a:p>
        </p:txBody>
      </p:sp>
      <p:sp>
        <p:nvSpPr>
          <p:cNvPr id="7" name="TextBox 6">
            <a:extLst>
              <a:ext uri="{FF2B5EF4-FFF2-40B4-BE49-F238E27FC236}">
                <a16:creationId xmlns:a16="http://schemas.microsoft.com/office/drawing/2014/main" id="{790AAC30-E4F3-06ED-19A5-846267CDBC2A}"/>
              </a:ext>
            </a:extLst>
          </p:cNvPr>
          <p:cNvSpPr txBox="1"/>
          <p:nvPr userDrawn="1"/>
        </p:nvSpPr>
        <p:spPr>
          <a:xfrm>
            <a:off x="422404" y="3618150"/>
            <a:ext cx="6467473" cy="646331"/>
          </a:xfrm>
          <a:prstGeom prst="rect">
            <a:avLst/>
          </a:prstGeom>
          <a:noFill/>
        </p:spPr>
        <p:txBody>
          <a:bodyPr wrap="square" rtlCol="0">
            <a:spAutoFit/>
          </a:bodyPr>
          <a:lstStyle/>
          <a:p>
            <a:pPr algn="l"/>
            <a:r>
              <a:rPr lang="en-US" dirty="0">
                <a:solidFill>
                  <a:schemeClr val="tx2"/>
                </a:solidFill>
              </a:rPr>
              <a:t>Michigan Department of Labor &amp; Economic Opportunity</a:t>
            </a:r>
          </a:p>
          <a:p>
            <a:pPr algn="l"/>
            <a:r>
              <a:rPr lang="en-US" dirty="0">
                <a:solidFill>
                  <a:schemeClr val="tx2"/>
                </a:solidFill>
              </a:rPr>
              <a:t>Michigan Rehabilitation Services</a:t>
            </a:r>
          </a:p>
        </p:txBody>
      </p:sp>
    </p:spTree>
    <p:extLst>
      <p:ext uri="{BB962C8B-B14F-4D97-AF65-F5344CB8AC3E}">
        <p14:creationId xmlns:p14="http://schemas.microsoft.com/office/powerpoint/2010/main" val="3941814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2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E504-A4C4-729B-79AC-A303A661101C}"/>
              </a:ext>
            </a:extLst>
          </p:cNvPr>
          <p:cNvSpPr>
            <a:spLocks noGrp="1"/>
          </p:cNvSpPr>
          <p:nvPr>
            <p:ph type="title"/>
          </p:nvPr>
        </p:nvSpPr>
        <p:spPr>
          <a:xfrm>
            <a:off x="4713863" y="565885"/>
            <a:ext cx="7327155" cy="1325563"/>
          </a:xfrm>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806273E-CDDA-DE29-F87B-1DF8880559C9}"/>
              </a:ext>
            </a:extLst>
          </p:cNvPr>
          <p:cNvSpPr>
            <a:spLocks noGrp="1"/>
          </p:cNvSpPr>
          <p:nvPr>
            <p:ph type="dt" sz="half" idx="10"/>
          </p:nvPr>
        </p:nvSpPr>
        <p:spPr>
          <a:xfrm>
            <a:off x="7721454" y="6492875"/>
            <a:ext cx="2743200" cy="235908"/>
          </a:xfrm>
        </p:spPr>
        <p:txBody>
          <a:body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3752D3EA-2CBE-23CA-8AA7-9395EDC12F8C}"/>
              </a:ext>
            </a:extLst>
          </p:cNvPr>
          <p:cNvSpPr>
            <a:spLocks noGrp="1"/>
          </p:cNvSpPr>
          <p:nvPr>
            <p:ph type="ftr" sz="quarter" idx="11"/>
          </p:nvPr>
        </p:nvSpPr>
        <p:spPr>
          <a:xfrm>
            <a:off x="678706" y="6492875"/>
            <a:ext cx="6961517" cy="235908"/>
          </a:xfrm>
        </p:spPr>
        <p:txBody>
          <a:bodyPr/>
          <a:lstStyle/>
          <a:p>
            <a:endParaRPr lang="en-US" dirty="0"/>
          </a:p>
        </p:txBody>
      </p:sp>
      <p:sp>
        <p:nvSpPr>
          <p:cNvPr id="5" name="Slide Number Placeholder 4">
            <a:extLst>
              <a:ext uri="{FF2B5EF4-FFF2-40B4-BE49-F238E27FC236}">
                <a16:creationId xmlns:a16="http://schemas.microsoft.com/office/drawing/2014/main" id="{A99A2C0E-4DEF-3F58-CC29-D9F6BA83740E}"/>
              </a:ext>
            </a:extLst>
          </p:cNvPr>
          <p:cNvSpPr>
            <a:spLocks noGrp="1"/>
          </p:cNvSpPr>
          <p:nvPr>
            <p:ph type="sldNum" sz="quarter" idx="12"/>
          </p:nvPr>
        </p:nvSpPr>
        <p:spPr>
          <a:xfrm>
            <a:off x="10545886" y="6491992"/>
            <a:ext cx="648419" cy="229483"/>
          </a:xfrm>
        </p:spPr>
        <p:txBody>
          <a:bodyPr/>
          <a:lstStyle/>
          <a:p>
            <a:fld id="{903F5AC5-661A-4462-8FF9-A66FBD96CB04}" type="slidenum">
              <a:rPr lang="en-US" smtClean="0"/>
              <a:pPr/>
              <a:t>‹#›</a:t>
            </a:fld>
            <a:endParaRPr lang="en-US" dirty="0"/>
          </a:p>
        </p:txBody>
      </p:sp>
      <p:sp>
        <p:nvSpPr>
          <p:cNvPr id="14" name="Right Triangle 13">
            <a:extLst>
              <a:ext uri="{FF2B5EF4-FFF2-40B4-BE49-F238E27FC236}">
                <a16:creationId xmlns:a16="http://schemas.microsoft.com/office/drawing/2014/main" id="{38A7FA87-6355-2A8F-BE12-679BF2DD9BDC}"/>
              </a:ext>
            </a:extLst>
          </p:cNvPr>
          <p:cNvSpPr/>
          <p:nvPr userDrawn="1"/>
        </p:nvSpPr>
        <p:spPr>
          <a:xfrm rot="5400000">
            <a:off x="5316" y="-5319"/>
            <a:ext cx="4593265" cy="4603898"/>
          </a:xfrm>
          <a:prstGeom prst="rtTriangle">
            <a:avLst/>
          </a:prstGeom>
          <a:solidFill>
            <a:schemeClr val="accent2"/>
          </a:solidFill>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2FDACB06-A705-3632-8B2F-C872E74EB31F}"/>
              </a:ext>
            </a:extLst>
          </p:cNvPr>
          <p:cNvSpPr/>
          <p:nvPr userDrawn="1"/>
        </p:nvSpPr>
        <p:spPr>
          <a:xfrm rot="16200000">
            <a:off x="11050735" y="4568493"/>
            <a:ext cx="2254102" cy="2303645"/>
          </a:xfrm>
          <a:prstGeom prst="rtTriangle">
            <a:avLst/>
          </a:prstGeom>
          <a:solidFill>
            <a:schemeClr val="accent1"/>
          </a:solidFill>
          <a:ln>
            <a:noFill/>
          </a:ln>
          <a:effectLst>
            <a:outerShdw blurRad="50800" dist="38100" dir="13500000" algn="b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D1D6F80F-63D7-BD55-F403-D9F2987177BD}"/>
              </a:ext>
            </a:extLst>
          </p:cNvPr>
          <p:cNvSpPr>
            <a:spLocks noGrp="1"/>
          </p:cNvSpPr>
          <p:nvPr>
            <p:ph type="body" sz="quarter" idx="13"/>
          </p:nvPr>
        </p:nvSpPr>
        <p:spPr>
          <a:xfrm>
            <a:off x="4713864" y="2054960"/>
            <a:ext cx="7327154" cy="3821584"/>
          </a:xfrm>
        </p:spPr>
        <p:txBody>
          <a:bodyPr/>
          <a:lstStyle>
            <a:lvl1pP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2010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4063-891A-C56D-ABC3-611453C35E55}"/>
              </a:ext>
            </a:extLst>
          </p:cNvPr>
          <p:cNvSpPr>
            <a:spLocks noGrp="1"/>
          </p:cNvSpPr>
          <p:nvPr>
            <p:ph type="title" hasCustomPrompt="1"/>
          </p:nvPr>
        </p:nvSpPr>
        <p:spPr>
          <a:xfrm>
            <a:off x="838199" y="1618904"/>
            <a:ext cx="10515600" cy="1325563"/>
          </a:xfrm>
        </p:spPr>
        <p:txBody>
          <a:bodyPr/>
          <a:lstStyle>
            <a:lvl1pPr algn="ctr">
              <a:defRPr/>
            </a:lvl1pPr>
          </a:lstStyle>
          <a:p>
            <a:r>
              <a:rPr lang="en-US" dirty="0"/>
              <a:t>Click to add quote </a:t>
            </a:r>
          </a:p>
        </p:txBody>
      </p:sp>
      <p:sp>
        <p:nvSpPr>
          <p:cNvPr id="3" name="Date Placeholder 2">
            <a:extLst>
              <a:ext uri="{FF2B5EF4-FFF2-40B4-BE49-F238E27FC236}">
                <a16:creationId xmlns:a16="http://schemas.microsoft.com/office/drawing/2014/main" id="{658E9CFD-1C34-C801-A9CE-E1A141D155C2}"/>
              </a:ext>
            </a:extLst>
          </p:cNvPr>
          <p:cNvSpPr>
            <a:spLocks noGrp="1"/>
          </p:cNvSpPr>
          <p:nvPr>
            <p:ph type="dt" sz="half" idx="10"/>
          </p:nvPr>
        </p:nvSpPr>
        <p:spPr/>
        <p:txBody>
          <a:bodyPr/>
          <a:lstStyle>
            <a:lvl1pPr>
              <a:defRPr>
                <a:solidFill>
                  <a:schemeClr val="tx2"/>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9A060289-CB8D-5B6D-7EAC-9D18EE4825C4}"/>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a:extLst>
              <a:ext uri="{FF2B5EF4-FFF2-40B4-BE49-F238E27FC236}">
                <a16:creationId xmlns:a16="http://schemas.microsoft.com/office/drawing/2014/main" id="{F3DA511D-DF7F-851F-B5E4-088D45ABE2C6}"/>
              </a:ext>
            </a:extLst>
          </p:cNvPr>
          <p:cNvSpPr>
            <a:spLocks noGrp="1"/>
          </p:cNvSpPr>
          <p:nvPr>
            <p:ph type="sldNum" sz="quarter" idx="12"/>
          </p:nvPr>
        </p:nvSpPr>
        <p:spPr/>
        <p:txBody>
          <a:bodyPr/>
          <a:lstStyle>
            <a:lvl1pPr>
              <a:defRPr>
                <a:solidFill>
                  <a:schemeClr val="tx2"/>
                </a:solidFill>
              </a:defRPr>
            </a:lvl1pPr>
          </a:lstStyle>
          <a:p>
            <a:fld id="{903F5AC5-661A-4462-8FF9-A66FBD96CB04}" type="slidenum">
              <a:rPr lang="en-US" smtClean="0"/>
              <a:pPr/>
              <a:t>‹#›</a:t>
            </a:fld>
            <a:endParaRPr lang="en-US" dirty="0"/>
          </a:p>
        </p:txBody>
      </p:sp>
      <p:pic>
        <p:nvPicPr>
          <p:cNvPr id="7" name="Picture 6" descr="Icon&#10;&#10;Description automatically generated">
            <a:extLst>
              <a:ext uri="{FF2B5EF4-FFF2-40B4-BE49-F238E27FC236}">
                <a16:creationId xmlns:a16="http://schemas.microsoft.com/office/drawing/2014/main" id="{AB997EE6-361C-57D5-037C-3CB7E8871A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1167121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4063-891A-C56D-ABC3-611453C35E55}"/>
              </a:ext>
            </a:extLst>
          </p:cNvPr>
          <p:cNvSpPr>
            <a:spLocks noGrp="1"/>
          </p:cNvSpPr>
          <p:nvPr>
            <p:ph type="title" hasCustomPrompt="1"/>
          </p:nvPr>
        </p:nvSpPr>
        <p:spPr>
          <a:xfrm>
            <a:off x="838199" y="1618904"/>
            <a:ext cx="10515600" cy="1325563"/>
          </a:xfrm>
        </p:spPr>
        <p:txBody>
          <a:bodyPr/>
          <a:lstStyle>
            <a:lvl1pPr algn="ctr">
              <a:defRPr>
                <a:solidFill>
                  <a:schemeClr val="bg1"/>
                </a:solidFill>
              </a:defRPr>
            </a:lvl1pPr>
          </a:lstStyle>
          <a:p>
            <a:r>
              <a:rPr lang="en-US" dirty="0"/>
              <a:t>Click to add quote </a:t>
            </a:r>
          </a:p>
        </p:txBody>
      </p:sp>
      <p:sp>
        <p:nvSpPr>
          <p:cNvPr id="3" name="Date Placeholder 2">
            <a:extLst>
              <a:ext uri="{FF2B5EF4-FFF2-40B4-BE49-F238E27FC236}">
                <a16:creationId xmlns:a16="http://schemas.microsoft.com/office/drawing/2014/main" id="{658E9CFD-1C34-C801-A9CE-E1A141D155C2}"/>
              </a:ext>
            </a:extLst>
          </p:cNvPr>
          <p:cNvSpPr>
            <a:spLocks noGrp="1"/>
          </p:cNvSpPr>
          <p:nvPr>
            <p:ph type="dt" sz="half" idx="10"/>
          </p:nvPr>
        </p:nvSpPr>
        <p:spPr/>
        <p:txBody>
          <a:bodyPr/>
          <a:lstStyle>
            <a:lvl1pPr>
              <a:defRPr>
                <a:solidFill>
                  <a:schemeClr val="accent6"/>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9A060289-CB8D-5B6D-7EAC-9D18EE4825C4}"/>
              </a:ext>
            </a:extLst>
          </p:cNvPr>
          <p:cNvSpPr>
            <a:spLocks noGrp="1"/>
          </p:cNvSpPr>
          <p:nvPr>
            <p:ph type="ftr" sz="quarter" idx="11"/>
          </p:nvPr>
        </p:nvSpPr>
        <p:spPr/>
        <p:txBody>
          <a:bodyPr/>
          <a:lstStyle>
            <a:lvl1pPr>
              <a:defRPr>
                <a:solidFill>
                  <a:schemeClr val="accent6"/>
                </a:solidFill>
              </a:defRPr>
            </a:lvl1pPr>
          </a:lstStyle>
          <a:p>
            <a:endParaRPr lang="en-US" dirty="0"/>
          </a:p>
        </p:txBody>
      </p:sp>
      <p:sp>
        <p:nvSpPr>
          <p:cNvPr id="5" name="Slide Number Placeholder 4">
            <a:extLst>
              <a:ext uri="{FF2B5EF4-FFF2-40B4-BE49-F238E27FC236}">
                <a16:creationId xmlns:a16="http://schemas.microsoft.com/office/drawing/2014/main" id="{F3DA511D-DF7F-851F-B5E4-088D45ABE2C6}"/>
              </a:ext>
            </a:extLst>
          </p:cNvPr>
          <p:cNvSpPr>
            <a:spLocks noGrp="1"/>
          </p:cNvSpPr>
          <p:nvPr>
            <p:ph type="sldNum" sz="quarter" idx="12"/>
          </p:nvPr>
        </p:nvSpPr>
        <p:spPr/>
        <p:txBody>
          <a:bodyPr/>
          <a:lstStyle>
            <a:lvl1pPr>
              <a:defRPr>
                <a:solidFill>
                  <a:schemeClr val="accent6"/>
                </a:solidFill>
              </a:defRPr>
            </a:lvl1pPr>
          </a:lstStyle>
          <a:p>
            <a:fld id="{903F5AC5-661A-4462-8FF9-A66FBD96CB04}" type="slidenum">
              <a:rPr lang="en-US" smtClean="0"/>
              <a:pPr/>
              <a:t>‹#›</a:t>
            </a:fld>
            <a:endParaRPr lang="en-US" dirty="0"/>
          </a:p>
        </p:txBody>
      </p:sp>
      <p:pic>
        <p:nvPicPr>
          <p:cNvPr id="7" name="Picture 6" descr="A picture containing text, clipart&#10;&#10;Description automatically generated">
            <a:extLst>
              <a:ext uri="{FF2B5EF4-FFF2-40B4-BE49-F238E27FC236}">
                <a16:creationId xmlns:a16="http://schemas.microsoft.com/office/drawing/2014/main" id="{A50D9AAC-ED56-7ABC-7A4A-1BD0853E7B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6610" y="6086891"/>
            <a:ext cx="1495964" cy="519842"/>
          </a:xfrm>
          <a:prstGeom prst="rect">
            <a:avLst/>
          </a:prstGeom>
        </p:spPr>
      </p:pic>
    </p:spTree>
    <p:extLst>
      <p:ext uri="{BB962C8B-B14F-4D97-AF65-F5344CB8AC3E}">
        <p14:creationId xmlns:p14="http://schemas.microsoft.com/office/powerpoint/2010/main" val="1648553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671E1D-D9BC-EC75-21D2-428E353ECC3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DC4063-891A-C56D-ABC3-611453C35E55}"/>
              </a:ext>
            </a:extLst>
          </p:cNvPr>
          <p:cNvSpPr>
            <a:spLocks noGrp="1"/>
          </p:cNvSpPr>
          <p:nvPr>
            <p:ph type="title" hasCustomPrompt="1"/>
          </p:nvPr>
        </p:nvSpPr>
        <p:spPr>
          <a:xfrm>
            <a:off x="6267450" y="328327"/>
            <a:ext cx="5705474" cy="1325563"/>
          </a:xfrm>
        </p:spPr>
        <p:txBody>
          <a:bodyPr/>
          <a:lstStyle>
            <a:lvl1pPr algn="ctr">
              <a:defRPr>
                <a:solidFill>
                  <a:schemeClr val="tx2"/>
                </a:solidFill>
              </a:defRPr>
            </a:lvl1pPr>
          </a:lstStyle>
          <a:p>
            <a:r>
              <a:rPr lang="en-US" dirty="0"/>
              <a:t>Click to add quote </a:t>
            </a:r>
          </a:p>
        </p:txBody>
      </p:sp>
      <p:sp>
        <p:nvSpPr>
          <p:cNvPr id="3" name="Date Placeholder 2">
            <a:extLst>
              <a:ext uri="{FF2B5EF4-FFF2-40B4-BE49-F238E27FC236}">
                <a16:creationId xmlns:a16="http://schemas.microsoft.com/office/drawing/2014/main" id="{658E9CFD-1C34-C801-A9CE-E1A141D155C2}"/>
              </a:ext>
            </a:extLst>
          </p:cNvPr>
          <p:cNvSpPr>
            <a:spLocks noGrp="1"/>
          </p:cNvSpPr>
          <p:nvPr>
            <p:ph type="dt" sz="half" idx="10"/>
          </p:nvPr>
        </p:nvSpPr>
        <p:spPr/>
        <p:txBody>
          <a:bodyPr/>
          <a:lstStyle>
            <a:lvl1pPr>
              <a:defRPr>
                <a:solidFill>
                  <a:schemeClr val="accent1"/>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9A060289-CB8D-5B6D-7EAC-9D18EE4825C4}"/>
              </a:ext>
            </a:extLst>
          </p:cNvPr>
          <p:cNvSpPr>
            <a:spLocks noGrp="1"/>
          </p:cNvSpPr>
          <p:nvPr>
            <p:ph type="ftr" sz="quarter" idx="11"/>
          </p:nvPr>
        </p:nvSpPr>
        <p:spPr/>
        <p:txBody>
          <a:bodyPr/>
          <a:lstStyle>
            <a:lvl1pPr>
              <a:defRPr>
                <a:solidFill>
                  <a:schemeClr val="accent1"/>
                </a:solidFill>
              </a:defRPr>
            </a:lvl1pPr>
          </a:lstStyle>
          <a:p>
            <a:endParaRPr lang="en-US" dirty="0"/>
          </a:p>
        </p:txBody>
      </p:sp>
      <p:sp>
        <p:nvSpPr>
          <p:cNvPr id="5" name="Slide Number Placeholder 4">
            <a:extLst>
              <a:ext uri="{FF2B5EF4-FFF2-40B4-BE49-F238E27FC236}">
                <a16:creationId xmlns:a16="http://schemas.microsoft.com/office/drawing/2014/main" id="{F3DA511D-DF7F-851F-B5E4-088D45ABE2C6}"/>
              </a:ext>
            </a:extLst>
          </p:cNvPr>
          <p:cNvSpPr>
            <a:spLocks noGrp="1"/>
          </p:cNvSpPr>
          <p:nvPr>
            <p:ph type="sldNum" sz="quarter" idx="12"/>
          </p:nvPr>
        </p:nvSpPr>
        <p:spPr/>
        <p:txBody>
          <a:bodyPr/>
          <a:lstStyle>
            <a:lvl1pPr>
              <a:defRPr>
                <a:solidFill>
                  <a:schemeClr val="accent1"/>
                </a:solidFill>
              </a:defRPr>
            </a:lvl1pPr>
          </a:lstStyle>
          <a:p>
            <a:fld id="{903F5AC5-661A-4462-8FF9-A66FBD96CB04}" type="slidenum">
              <a:rPr lang="en-US" smtClean="0"/>
              <a:pPr/>
              <a:t>‹#›</a:t>
            </a:fld>
            <a:endParaRPr lang="en-US" dirty="0"/>
          </a:p>
        </p:txBody>
      </p:sp>
      <p:sp>
        <p:nvSpPr>
          <p:cNvPr id="8" name="Flowchart: Extract 7">
            <a:extLst>
              <a:ext uri="{FF2B5EF4-FFF2-40B4-BE49-F238E27FC236}">
                <a16:creationId xmlns:a16="http://schemas.microsoft.com/office/drawing/2014/main" id="{0173D1F1-3413-42C7-AF7D-40D67569BEF9}"/>
              </a:ext>
            </a:extLst>
          </p:cNvPr>
          <p:cNvSpPr/>
          <p:nvPr userDrawn="1"/>
        </p:nvSpPr>
        <p:spPr>
          <a:xfrm rot="5400000">
            <a:off x="6000750" y="5581650"/>
            <a:ext cx="514350" cy="342900"/>
          </a:xfrm>
          <a:prstGeom prst="flowChartExtra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78730A23-D699-4B5C-F073-341E57CDFEEE}"/>
              </a:ext>
            </a:extLst>
          </p:cNvPr>
          <p:cNvSpPr>
            <a:spLocks noGrp="1"/>
          </p:cNvSpPr>
          <p:nvPr>
            <p:ph type="pic" sz="quarter" idx="13"/>
          </p:nvPr>
        </p:nvSpPr>
        <p:spPr>
          <a:xfrm>
            <a:off x="510333" y="214222"/>
            <a:ext cx="5075334" cy="4738255"/>
          </a:xfrm>
          <a:pattFill prst="pct50">
            <a:fgClr>
              <a:schemeClr val="accent1"/>
            </a:fgClr>
            <a:bgClr>
              <a:schemeClr val="bg1"/>
            </a:bgClr>
          </a:pattFill>
        </p:spPr>
        <p:txBody>
          <a:bodyPr/>
          <a:lstStyle/>
          <a:p>
            <a:endParaRPr lang="en-US"/>
          </a:p>
        </p:txBody>
      </p:sp>
      <p:pic>
        <p:nvPicPr>
          <p:cNvPr id="9" name="Picture 8" descr="Icon&#10;&#10;Description automatically generated">
            <a:extLst>
              <a:ext uri="{FF2B5EF4-FFF2-40B4-BE49-F238E27FC236}">
                <a16:creationId xmlns:a16="http://schemas.microsoft.com/office/drawing/2014/main" id="{C7C69102-0370-A6DF-A6B3-9EC956D019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225132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6BF4-089F-52F2-06A2-F7D545EFA3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205B19-DB66-ED22-2BB8-148CFDC5D312}"/>
              </a:ext>
            </a:extLst>
          </p:cNvPr>
          <p:cNvSpPr>
            <a:spLocks noGrp="1"/>
          </p:cNvSpPr>
          <p:nvPr>
            <p:ph idx="1"/>
          </p:nvPr>
        </p:nvSpPr>
        <p:spPr>
          <a:xfrm>
            <a:off x="5183188" y="987425"/>
            <a:ext cx="6172200" cy="4873625"/>
          </a:xfrm>
        </p:spPr>
        <p:txBody>
          <a:bodyPr/>
          <a:lstStyle>
            <a:lvl1pPr>
              <a:defRPr sz="3200">
                <a:solidFill>
                  <a:schemeClr val="accent1"/>
                </a:solidFill>
              </a:defRPr>
            </a:lvl1pPr>
            <a:lvl2pPr>
              <a:buClr>
                <a:schemeClr val="accent2"/>
              </a:buClr>
              <a:defRPr sz="2800">
                <a:solidFill>
                  <a:schemeClr val="accent1"/>
                </a:solidFill>
              </a:defRPr>
            </a:lvl2pPr>
            <a:lvl3pPr>
              <a:buClr>
                <a:schemeClr val="accent2"/>
              </a:buClr>
              <a:defRPr sz="2400">
                <a:solidFill>
                  <a:schemeClr val="accent1"/>
                </a:solidFill>
              </a:defRPr>
            </a:lvl3pPr>
            <a:lvl4pPr>
              <a:buClr>
                <a:schemeClr val="accent2"/>
              </a:buClr>
              <a:defRPr sz="2000">
                <a:solidFill>
                  <a:schemeClr val="accent1"/>
                </a:solidFill>
              </a:defRPr>
            </a:lvl4pPr>
            <a:lvl5pPr>
              <a:buClr>
                <a:schemeClr val="accent2"/>
              </a:buClr>
              <a:defRPr sz="2000">
                <a:solidFill>
                  <a:schemeClr val="accent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9C7C280-4E11-2F30-5137-EE8C31BB7218}"/>
              </a:ext>
            </a:extLst>
          </p:cNvPr>
          <p:cNvSpPr>
            <a:spLocks noGrp="1"/>
          </p:cNvSpPr>
          <p:nvPr>
            <p:ph type="body" sz="half" idx="2"/>
          </p:nvPr>
        </p:nvSpPr>
        <p:spPr>
          <a:xfrm>
            <a:off x="839788" y="2057400"/>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6E61472-C48F-1F6D-59E0-35D00D930695}"/>
              </a:ext>
            </a:extLst>
          </p:cNvPr>
          <p:cNvSpPr>
            <a:spLocks noGrp="1"/>
          </p:cNvSpPr>
          <p:nvPr>
            <p:ph type="dt" sz="half" idx="10"/>
          </p:nvPr>
        </p:nvSpPr>
        <p:spPr/>
        <p:txBody>
          <a:bodyPr/>
          <a:lstStyle/>
          <a:p>
            <a:fld id="{706DF27B-89E2-4BB8-8ED4-9FCABAFADDEF}" type="datetimeFigureOut">
              <a:rPr lang="en-US" smtClean="0"/>
              <a:t>10/31/2024</a:t>
            </a:fld>
            <a:endParaRPr lang="en-US"/>
          </a:p>
        </p:txBody>
      </p:sp>
      <p:sp>
        <p:nvSpPr>
          <p:cNvPr id="6" name="Footer Placeholder 5">
            <a:extLst>
              <a:ext uri="{FF2B5EF4-FFF2-40B4-BE49-F238E27FC236}">
                <a16:creationId xmlns:a16="http://schemas.microsoft.com/office/drawing/2014/main" id="{C7A32C0C-77B7-4D70-92E9-916A79CC2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24DF8F-4785-73D6-0EBA-6F5DB2BC39A9}"/>
              </a:ext>
            </a:extLst>
          </p:cNvPr>
          <p:cNvSpPr>
            <a:spLocks noGrp="1"/>
          </p:cNvSpPr>
          <p:nvPr>
            <p:ph type="sldNum" sz="quarter" idx="12"/>
          </p:nvPr>
        </p:nvSpPr>
        <p:spPr/>
        <p:txBody>
          <a:bodyPr/>
          <a:lstStyle/>
          <a:p>
            <a:fld id="{903F5AC5-661A-4462-8FF9-A66FBD96CB04}"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30A0F3C7-7AE5-A686-2D40-EBDBDC84FA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3385258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d Containers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B9CFD-6CFA-12C9-6F12-457214D50546}"/>
              </a:ext>
            </a:extLst>
          </p:cNvPr>
          <p:cNvSpPr>
            <a:spLocks noGrp="1"/>
          </p:cNvSpPr>
          <p:nvPr>
            <p:ph type="title"/>
          </p:nvPr>
        </p:nvSpPr>
        <p:spPr>
          <a:xfrm>
            <a:off x="342900" y="406489"/>
            <a:ext cx="47244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10E071DF-826F-77C1-1408-00EE30E36F45}"/>
              </a:ext>
            </a:extLst>
          </p:cNvPr>
          <p:cNvSpPr>
            <a:spLocks noGrp="1"/>
          </p:cNvSpPr>
          <p:nvPr>
            <p:ph type="dt" sz="half" idx="10"/>
          </p:nvPr>
        </p:nvSpPr>
        <p:spPr/>
        <p:txBody>
          <a:body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26601A4D-AA3B-99BA-EE40-F04692D62E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FF4700-55B9-3D3E-5323-328736986C88}"/>
              </a:ext>
            </a:extLst>
          </p:cNvPr>
          <p:cNvSpPr>
            <a:spLocks noGrp="1"/>
          </p:cNvSpPr>
          <p:nvPr>
            <p:ph type="sldNum" sz="quarter" idx="12"/>
          </p:nvPr>
        </p:nvSpPr>
        <p:spPr/>
        <p:txBody>
          <a:bodyPr/>
          <a:lstStyle/>
          <a:p>
            <a:fld id="{903F5AC5-661A-4462-8FF9-A66FBD96CB04}" type="slidenum">
              <a:rPr lang="en-US" smtClean="0"/>
              <a:pPr/>
              <a:t>‹#›</a:t>
            </a:fld>
            <a:endParaRPr lang="en-US" dirty="0"/>
          </a:p>
        </p:txBody>
      </p:sp>
      <p:sp>
        <p:nvSpPr>
          <p:cNvPr id="13" name="Rectangle 12">
            <a:extLst>
              <a:ext uri="{FF2B5EF4-FFF2-40B4-BE49-F238E27FC236}">
                <a16:creationId xmlns:a16="http://schemas.microsoft.com/office/drawing/2014/main" id="{8124243C-F876-D7AA-8444-C6761442C08A}"/>
              </a:ext>
            </a:extLst>
          </p:cNvPr>
          <p:cNvSpPr/>
          <p:nvPr userDrawn="1"/>
        </p:nvSpPr>
        <p:spPr>
          <a:xfrm>
            <a:off x="5991225" y="1069271"/>
            <a:ext cx="2876550" cy="2314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DAF661-5503-C218-5F83-4C696828E4BE}"/>
              </a:ext>
            </a:extLst>
          </p:cNvPr>
          <p:cNvSpPr/>
          <p:nvPr userDrawn="1"/>
        </p:nvSpPr>
        <p:spPr>
          <a:xfrm>
            <a:off x="8972550" y="1079500"/>
            <a:ext cx="2876550" cy="2314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E66483-8DCD-448C-6542-A4F6EB3891DD}"/>
              </a:ext>
            </a:extLst>
          </p:cNvPr>
          <p:cNvSpPr/>
          <p:nvPr userDrawn="1"/>
        </p:nvSpPr>
        <p:spPr>
          <a:xfrm>
            <a:off x="5991225" y="3514725"/>
            <a:ext cx="2876550" cy="23145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BF81CB-D073-8221-D70D-BB52F9E1615D}"/>
              </a:ext>
            </a:extLst>
          </p:cNvPr>
          <p:cNvSpPr/>
          <p:nvPr userDrawn="1"/>
        </p:nvSpPr>
        <p:spPr>
          <a:xfrm>
            <a:off x="8972550" y="3505905"/>
            <a:ext cx="2876550" cy="2314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DC0DF24-8191-D5C4-D1C4-05AA735EAB31}"/>
              </a:ext>
            </a:extLst>
          </p:cNvPr>
          <p:cNvSpPr>
            <a:spLocks noGrp="1"/>
          </p:cNvSpPr>
          <p:nvPr>
            <p:ph type="body" sz="quarter" idx="13"/>
          </p:nvPr>
        </p:nvSpPr>
        <p:spPr>
          <a:xfrm>
            <a:off x="342900" y="1905000"/>
            <a:ext cx="4724400" cy="40005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9">
            <a:extLst>
              <a:ext uri="{FF2B5EF4-FFF2-40B4-BE49-F238E27FC236}">
                <a16:creationId xmlns:a16="http://schemas.microsoft.com/office/drawing/2014/main" id="{96051F80-37C6-7143-86C7-31C24822F8B4}"/>
              </a:ext>
            </a:extLst>
          </p:cNvPr>
          <p:cNvSpPr>
            <a:spLocks noGrp="1"/>
          </p:cNvSpPr>
          <p:nvPr>
            <p:ph sz="quarter" idx="14"/>
          </p:nvPr>
        </p:nvSpPr>
        <p:spPr>
          <a:xfrm>
            <a:off x="6096000" y="1238250"/>
            <a:ext cx="2695575" cy="1990725"/>
          </a:xfrm>
        </p:spPr>
        <p:txBody>
          <a:bodyPr>
            <a:normAutofit/>
          </a:bodyPr>
          <a:lstStyle>
            <a:lvl1pPr>
              <a:defRPr sz="1200">
                <a:solidFill>
                  <a:schemeClr val="bg1"/>
                </a:solidFill>
              </a:defRPr>
            </a:lvl1pPr>
            <a:lvl2pPr>
              <a:defRPr sz="1200"/>
            </a:lvl2pPr>
            <a:lvl3pPr>
              <a:defRPr sz="1200"/>
            </a:lvl3pPr>
            <a:lvl4pPr>
              <a:defRPr sz="1200"/>
            </a:lvl4pPr>
            <a:lvl5pPr>
              <a:defRPr sz="1200"/>
            </a:lvl5pPr>
          </a:lstStyle>
          <a:p>
            <a:pPr lvl="0"/>
            <a:r>
              <a:rPr lang="en-US" dirty="0"/>
              <a:t>Click to edit Master text styles</a:t>
            </a:r>
          </a:p>
        </p:txBody>
      </p:sp>
      <p:sp>
        <p:nvSpPr>
          <p:cNvPr id="10" name="Content Placeholder 9">
            <a:extLst>
              <a:ext uri="{FF2B5EF4-FFF2-40B4-BE49-F238E27FC236}">
                <a16:creationId xmlns:a16="http://schemas.microsoft.com/office/drawing/2014/main" id="{D9C354A6-1CBE-C3E7-27FD-B618E8770C1E}"/>
              </a:ext>
            </a:extLst>
          </p:cNvPr>
          <p:cNvSpPr>
            <a:spLocks noGrp="1"/>
          </p:cNvSpPr>
          <p:nvPr>
            <p:ph sz="quarter" idx="15"/>
          </p:nvPr>
        </p:nvSpPr>
        <p:spPr>
          <a:xfrm>
            <a:off x="9063037" y="1231195"/>
            <a:ext cx="2695575" cy="1990725"/>
          </a:xfrm>
        </p:spPr>
        <p:txBody>
          <a:bodyPr>
            <a:normAutofit/>
          </a:bodyPr>
          <a:lstStyle>
            <a:lvl1pPr>
              <a:defRPr sz="1200">
                <a:solidFill>
                  <a:schemeClr val="accent1"/>
                </a:solidFill>
              </a:defRPr>
            </a:lvl1pPr>
            <a:lvl2pPr>
              <a:defRPr sz="1200"/>
            </a:lvl2pPr>
            <a:lvl3pPr>
              <a:defRPr sz="1200"/>
            </a:lvl3pPr>
            <a:lvl4pPr>
              <a:defRPr sz="1200"/>
            </a:lvl4pPr>
            <a:lvl5pPr>
              <a:defRPr sz="1200"/>
            </a:lvl5pPr>
          </a:lstStyle>
          <a:p>
            <a:pPr lvl="0"/>
            <a:r>
              <a:rPr lang="en-US" dirty="0"/>
              <a:t>Click to edit Master text styles</a:t>
            </a:r>
          </a:p>
        </p:txBody>
      </p:sp>
      <p:sp>
        <p:nvSpPr>
          <p:cNvPr id="11" name="Content Placeholder 9">
            <a:extLst>
              <a:ext uri="{FF2B5EF4-FFF2-40B4-BE49-F238E27FC236}">
                <a16:creationId xmlns:a16="http://schemas.microsoft.com/office/drawing/2014/main" id="{759B686A-9138-E350-84E2-06E9618ED025}"/>
              </a:ext>
            </a:extLst>
          </p:cNvPr>
          <p:cNvSpPr>
            <a:spLocks noGrp="1"/>
          </p:cNvSpPr>
          <p:nvPr>
            <p:ph sz="quarter" idx="16"/>
          </p:nvPr>
        </p:nvSpPr>
        <p:spPr>
          <a:xfrm>
            <a:off x="6081712" y="3676649"/>
            <a:ext cx="2695575" cy="1990725"/>
          </a:xfrm>
        </p:spPr>
        <p:txBody>
          <a:bodyPr>
            <a:normAutofit/>
          </a:bodyPr>
          <a:lstStyle>
            <a:lvl1pPr>
              <a:defRPr sz="1200">
                <a:solidFill>
                  <a:schemeClr val="bg2"/>
                </a:solidFill>
              </a:defRPr>
            </a:lvl1pPr>
            <a:lvl2pPr>
              <a:defRPr sz="1200"/>
            </a:lvl2pPr>
            <a:lvl3pPr>
              <a:defRPr sz="1200"/>
            </a:lvl3pPr>
            <a:lvl4pPr>
              <a:defRPr sz="1200"/>
            </a:lvl4pPr>
            <a:lvl5pPr>
              <a:defRPr sz="1200"/>
            </a:lvl5pPr>
          </a:lstStyle>
          <a:p>
            <a:pPr lvl="0"/>
            <a:r>
              <a:rPr lang="en-US" dirty="0"/>
              <a:t>Click to edit Master text styles</a:t>
            </a:r>
          </a:p>
        </p:txBody>
      </p:sp>
      <p:sp>
        <p:nvSpPr>
          <p:cNvPr id="12" name="Content Placeholder 9">
            <a:extLst>
              <a:ext uri="{FF2B5EF4-FFF2-40B4-BE49-F238E27FC236}">
                <a16:creationId xmlns:a16="http://schemas.microsoft.com/office/drawing/2014/main" id="{A8016C68-83E5-DBC9-A2E4-52D3E2840E66}"/>
              </a:ext>
            </a:extLst>
          </p:cNvPr>
          <p:cNvSpPr>
            <a:spLocks noGrp="1"/>
          </p:cNvSpPr>
          <p:nvPr>
            <p:ph sz="quarter" idx="17"/>
          </p:nvPr>
        </p:nvSpPr>
        <p:spPr>
          <a:xfrm>
            <a:off x="9063036" y="3667829"/>
            <a:ext cx="2695575" cy="1990725"/>
          </a:xfrm>
        </p:spPr>
        <p:txBody>
          <a:bodyPr>
            <a:normAutofit/>
          </a:bodyPr>
          <a:lstStyle>
            <a:lvl1pPr>
              <a:defRPr sz="1200">
                <a:solidFill>
                  <a:schemeClr val="bg1"/>
                </a:solidFill>
              </a:defRPr>
            </a:lvl1pPr>
            <a:lvl2pPr>
              <a:defRPr sz="1200"/>
            </a:lvl2pPr>
            <a:lvl3pPr>
              <a:defRPr sz="1200"/>
            </a:lvl3pPr>
            <a:lvl4pPr>
              <a:defRPr sz="1200"/>
            </a:lvl4pPr>
            <a:lvl5pPr>
              <a:defRPr sz="1200"/>
            </a:lvl5pPr>
          </a:lstStyle>
          <a:p>
            <a:pPr lvl="0"/>
            <a:r>
              <a:rPr lang="en-US" dirty="0"/>
              <a:t>Click to edit Master text styles</a:t>
            </a:r>
          </a:p>
        </p:txBody>
      </p:sp>
    </p:spTree>
    <p:extLst>
      <p:ext uri="{BB962C8B-B14F-4D97-AF65-F5344CB8AC3E}">
        <p14:creationId xmlns:p14="http://schemas.microsoft.com/office/powerpoint/2010/main" val="2641542846"/>
      </p:ext>
    </p:extLst>
  </p:cSld>
  <p:clrMapOvr>
    <a:masterClrMapping/>
  </p:clrMapOvr>
  <p:extLst>
    <p:ext uri="{DCECCB84-F9BA-43D5-87BE-67443E8EF086}">
      <p15:sldGuideLst xmlns:p15="http://schemas.microsoft.com/office/powerpoint/2012/main">
        <p15:guide id="1" orient="horz" pos="3624" userDrawn="1">
          <p15:clr>
            <a:srgbClr val="FBAE40"/>
          </p15:clr>
        </p15:guide>
        <p15:guide id="2" pos="746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d Containers Dark">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B9CFD-6CFA-12C9-6F12-457214D50546}"/>
              </a:ext>
            </a:extLst>
          </p:cNvPr>
          <p:cNvSpPr>
            <a:spLocks noGrp="1"/>
          </p:cNvSpPr>
          <p:nvPr>
            <p:ph type="title"/>
          </p:nvPr>
        </p:nvSpPr>
        <p:spPr>
          <a:xfrm>
            <a:off x="342900" y="406489"/>
            <a:ext cx="4724400" cy="1325563"/>
          </a:xfrm>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0E071DF-826F-77C1-1408-00EE30E36F45}"/>
              </a:ext>
            </a:extLst>
          </p:cNvPr>
          <p:cNvSpPr>
            <a:spLocks noGrp="1"/>
          </p:cNvSpPr>
          <p:nvPr>
            <p:ph type="dt" sz="half" idx="10"/>
          </p:nvPr>
        </p:nvSpPr>
        <p:spPr/>
        <p:txBody>
          <a:body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26601A4D-AA3B-99BA-EE40-F04692D62E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FF4700-55B9-3D3E-5323-328736986C88}"/>
              </a:ext>
            </a:extLst>
          </p:cNvPr>
          <p:cNvSpPr>
            <a:spLocks noGrp="1"/>
          </p:cNvSpPr>
          <p:nvPr>
            <p:ph type="sldNum" sz="quarter" idx="12"/>
          </p:nvPr>
        </p:nvSpPr>
        <p:spPr/>
        <p:txBody>
          <a:bodyPr/>
          <a:lstStyle/>
          <a:p>
            <a:fld id="{903F5AC5-661A-4462-8FF9-A66FBD96CB04}" type="slidenum">
              <a:rPr lang="en-US" smtClean="0"/>
              <a:pPr/>
              <a:t>‹#›</a:t>
            </a:fld>
            <a:endParaRPr lang="en-US" dirty="0"/>
          </a:p>
        </p:txBody>
      </p:sp>
      <p:sp>
        <p:nvSpPr>
          <p:cNvPr id="13" name="Rectangle 12">
            <a:extLst>
              <a:ext uri="{FF2B5EF4-FFF2-40B4-BE49-F238E27FC236}">
                <a16:creationId xmlns:a16="http://schemas.microsoft.com/office/drawing/2014/main" id="{8124243C-F876-D7AA-8444-C6761442C08A}"/>
              </a:ext>
            </a:extLst>
          </p:cNvPr>
          <p:cNvSpPr/>
          <p:nvPr userDrawn="1"/>
        </p:nvSpPr>
        <p:spPr>
          <a:xfrm>
            <a:off x="5991225" y="1069271"/>
            <a:ext cx="2876550" cy="23145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DAF661-5503-C218-5F83-4C696828E4BE}"/>
              </a:ext>
            </a:extLst>
          </p:cNvPr>
          <p:cNvSpPr/>
          <p:nvPr userDrawn="1"/>
        </p:nvSpPr>
        <p:spPr>
          <a:xfrm>
            <a:off x="8972550" y="1079500"/>
            <a:ext cx="2876550" cy="23145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E66483-8DCD-448C-6542-A4F6EB3891DD}"/>
              </a:ext>
            </a:extLst>
          </p:cNvPr>
          <p:cNvSpPr/>
          <p:nvPr userDrawn="1"/>
        </p:nvSpPr>
        <p:spPr>
          <a:xfrm>
            <a:off x="5991225" y="3514725"/>
            <a:ext cx="2876550" cy="23145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BF81CB-D073-8221-D70D-BB52F9E1615D}"/>
              </a:ext>
            </a:extLst>
          </p:cNvPr>
          <p:cNvSpPr/>
          <p:nvPr userDrawn="1"/>
        </p:nvSpPr>
        <p:spPr>
          <a:xfrm>
            <a:off x="8972550" y="3505905"/>
            <a:ext cx="2876550" cy="231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A54F56E-4EFB-A824-AAB5-07E149EEA855}"/>
              </a:ext>
            </a:extLst>
          </p:cNvPr>
          <p:cNvSpPr>
            <a:spLocks noGrp="1"/>
          </p:cNvSpPr>
          <p:nvPr>
            <p:ph type="body" sz="quarter" idx="13"/>
          </p:nvPr>
        </p:nvSpPr>
        <p:spPr>
          <a:xfrm>
            <a:off x="342900" y="1914524"/>
            <a:ext cx="4724400" cy="3400425"/>
          </a:xfrm>
        </p:spPr>
        <p:txBody>
          <a:bodyPr/>
          <a:lstStyle>
            <a:lvl1pP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7BC55830-AE1D-4086-9958-79C28922154E}"/>
              </a:ext>
            </a:extLst>
          </p:cNvPr>
          <p:cNvSpPr>
            <a:spLocks noGrp="1"/>
          </p:cNvSpPr>
          <p:nvPr>
            <p:ph sz="quarter" idx="14"/>
          </p:nvPr>
        </p:nvSpPr>
        <p:spPr>
          <a:xfrm>
            <a:off x="6096000" y="1238250"/>
            <a:ext cx="2695575" cy="1990725"/>
          </a:xfrm>
        </p:spPr>
        <p:txBody>
          <a:bodyPr>
            <a:norm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
        <p:nvSpPr>
          <p:cNvPr id="11" name="Content Placeholder 9">
            <a:extLst>
              <a:ext uri="{FF2B5EF4-FFF2-40B4-BE49-F238E27FC236}">
                <a16:creationId xmlns:a16="http://schemas.microsoft.com/office/drawing/2014/main" id="{D4CA84E9-3CB2-2365-2452-AE2D13EEE5A7}"/>
              </a:ext>
            </a:extLst>
          </p:cNvPr>
          <p:cNvSpPr>
            <a:spLocks noGrp="1"/>
          </p:cNvSpPr>
          <p:nvPr>
            <p:ph sz="quarter" idx="15"/>
          </p:nvPr>
        </p:nvSpPr>
        <p:spPr>
          <a:xfrm>
            <a:off x="9063037" y="1231195"/>
            <a:ext cx="2695575" cy="1990725"/>
          </a:xfrm>
        </p:spPr>
        <p:txBody>
          <a:bodyPr>
            <a:normAutofit/>
          </a:bodyPr>
          <a:lstStyle>
            <a:lvl1pPr>
              <a:defRPr sz="1200">
                <a:solidFill>
                  <a:schemeClr val="bg2"/>
                </a:solidFill>
              </a:defRPr>
            </a:lvl1pPr>
            <a:lvl2pPr>
              <a:defRPr sz="1200"/>
            </a:lvl2pPr>
            <a:lvl3pPr>
              <a:defRPr sz="1200"/>
            </a:lvl3pPr>
            <a:lvl4pPr>
              <a:defRPr sz="1200"/>
            </a:lvl4pPr>
            <a:lvl5pPr>
              <a:defRPr sz="1200"/>
            </a:lvl5pPr>
          </a:lstStyle>
          <a:p>
            <a:pPr lvl="0"/>
            <a:r>
              <a:rPr lang="en-US" dirty="0"/>
              <a:t>Click to edit Master text styles</a:t>
            </a:r>
          </a:p>
        </p:txBody>
      </p:sp>
      <p:sp>
        <p:nvSpPr>
          <p:cNvPr id="12" name="Content Placeholder 9">
            <a:extLst>
              <a:ext uri="{FF2B5EF4-FFF2-40B4-BE49-F238E27FC236}">
                <a16:creationId xmlns:a16="http://schemas.microsoft.com/office/drawing/2014/main" id="{61C8E068-F405-6DEC-EE24-1F026A45AEFC}"/>
              </a:ext>
            </a:extLst>
          </p:cNvPr>
          <p:cNvSpPr>
            <a:spLocks noGrp="1"/>
          </p:cNvSpPr>
          <p:nvPr>
            <p:ph sz="quarter" idx="16"/>
          </p:nvPr>
        </p:nvSpPr>
        <p:spPr>
          <a:xfrm>
            <a:off x="6081712" y="3676649"/>
            <a:ext cx="2695575" cy="1990725"/>
          </a:xfrm>
        </p:spPr>
        <p:txBody>
          <a:bodyPr>
            <a:normAutofit/>
          </a:bodyPr>
          <a:lstStyle>
            <a:lvl1pPr>
              <a:defRPr sz="1200">
                <a:solidFill>
                  <a:schemeClr val="bg2"/>
                </a:solidFill>
              </a:defRPr>
            </a:lvl1pPr>
            <a:lvl2pPr>
              <a:defRPr sz="1200"/>
            </a:lvl2pPr>
            <a:lvl3pPr>
              <a:defRPr sz="1200"/>
            </a:lvl3pPr>
            <a:lvl4pPr>
              <a:defRPr sz="1200"/>
            </a:lvl4pPr>
            <a:lvl5pPr>
              <a:defRPr sz="1200"/>
            </a:lvl5pPr>
          </a:lstStyle>
          <a:p>
            <a:pPr lvl="0"/>
            <a:r>
              <a:rPr lang="en-US" dirty="0"/>
              <a:t>Click to edit Master text styles</a:t>
            </a:r>
          </a:p>
        </p:txBody>
      </p:sp>
      <p:sp>
        <p:nvSpPr>
          <p:cNvPr id="17" name="Content Placeholder 9">
            <a:extLst>
              <a:ext uri="{FF2B5EF4-FFF2-40B4-BE49-F238E27FC236}">
                <a16:creationId xmlns:a16="http://schemas.microsoft.com/office/drawing/2014/main" id="{16C538F1-0045-BFF3-5A22-B79A4449AA5A}"/>
              </a:ext>
            </a:extLst>
          </p:cNvPr>
          <p:cNvSpPr>
            <a:spLocks noGrp="1"/>
          </p:cNvSpPr>
          <p:nvPr>
            <p:ph sz="quarter" idx="17"/>
          </p:nvPr>
        </p:nvSpPr>
        <p:spPr>
          <a:xfrm>
            <a:off x="9063037" y="3676649"/>
            <a:ext cx="2695575" cy="1990725"/>
          </a:xfrm>
        </p:spPr>
        <p:txBody>
          <a:bodyPr>
            <a:norm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p:txBody>
      </p:sp>
    </p:spTree>
    <p:extLst>
      <p:ext uri="{BB962C8B-B14F-4D97-AF65-F5344CB8AC3E}">
        <p14:creationId xmlns:p14="http://schemas.microsoft.com/office/powerpoint/2010/main" val="1760129458"/>
      </p:ext>
    </p:extLst>
  </p:cSld>
  <p:clrMapOvr>
    <a:masterClrMapping/>
  </p:clrMapOvr>
  <p:extLst>
    <p:ext uri="{DCECCB84-F9BA-43D5-87BE-67443E8EF086}">
      <p15:sldGuideLst xmlns:p15="http://schemas.microsoft.com/office/powerpoint/2012/main">
        <p15:guide id="1" orient="horz" pos="3624" userDrawn="1">
          <p15:clr>
            <a:srgbClr val="FBAE40"/>
          </p15:clr>
        </p15:guide>
        <p15:guide id="2" pos="746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BC3C-D5B6-39BD-6566-03FAE67D1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154AD4-C49F-0B93-273A-24488463AB0E}"/>
              </a:ext>
            </a:extLst>
          </p:cNvPr>
          <p:cNvSpPr>
            <a:spLocks noGrp="1"/>
          </p:cNvSpPr>
          <p:nvPr>
            <p:ph type="pic" idx="1"/>
          </p:nvPr>
        </p:nvSpPr>
        <p:spPr>
          <a:xfrm>
            <a:off x="5183188" y="987425"/>
            <a:ext cx="6172200" cy="4873625"/>
          </a:xfrm>
          <a:pattFill prst="pct50">
            <a:fgClr>
              <a:schemeClr val="accent2"/>
            </a:fgClr>
            <a:bgClr>
              <a:schemeClr val="bg1"/>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277B06-7E0E-AE4C-B380-F530799FEA8D}"/>
              </a:ext>
            </a:extLst>
          </p:cNvPr>
          <p:cNvSpPr>
            <a:spLocks noGrp="1"/>
          </p:cNvSpPr>
          <p:nvPr>
            <p:ph type="body" sz="half" idx="2"/>
          </p:nvPr>
        </p:nvSpPr>
        <p:spPr>
          <a:xfrm>
            <a:off x="839788" y="2057400"/>
            <a:ext cx="3932237" cy="3811588"/>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BA0A1C8-38F7-6874-4E49-66BD64A2F2DA}"/>
              </a:ext>
            </a:extLst>
          </p:cNvPr>
          <p:cNvSpPr>
            <a:spLocks noGrp="1"/>
          </p:cNvSpPr>
          <p:nvPr>
            <p:ph type="dt" sz="half" idx="10"/>
          </p:nvPr>
        </p:nvSpPr>
        <p:spPr/>
        <p:txBody>
          <a:bodyPr/>
          <a:lstStyle/>
          <a:p>
            <a:fld id="{706DF27B-89E2-4BB8-8ED4-9FCABAFADDEF}" type="datetimeFigureOut">
              <a:rPr lang="en-US" smtClean="0"/>
              <a:t>10/31/2024</a:t>
            </a:fld>
            <a:endParaRPr lang="en-US"/>
          </a:p>
        </p:txBody>
      </p:sp>
      <p:sp>
        <p:nvSpPr>
          <p:cNvPr id="6" name="Footer Placeholder 5">
            <a:extLst>
              <a:ext uri="{FF2B5EF4-FFF2-40B4-BE49-F238E27FC236}">
                <a16:creationId xmlns:a16="http://schemas.microsoft.com/office/drawing/2014/main" id="{249513F3-8E69-2C79-38C9-FCBBE8205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1B0BFE-37E5-F30A-419A-BF06C50647FC}"/>
              </a:ext>
            </a:extLst>
          </p:cNvPr>
          <p:cNvSpPr>
            <a:spLocks noGrp="1"/>
          </p:cNvSpPr>
          <p:nvPr>
            <p:ph type="sldNum" sz="quarter" idx="12"/>
          </p:nvPr>
        </p:nvSpPr>
        <p:spPr/>
        <p:txBody>
          <a:bodyPr/>
          <a:lstStyle/>
          <a:p>
            <a:fld id="{903F5AC5-661A-4462-8FF9-A66FBD96CB04}"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1B40796B-C4EE-E133-93B4-138183720A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4112277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Layout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D24C3A-2C97-AD05-F3DF-D679E2357FFD}"/>
              </a:ext>
            </a:extLst>
          </p:cNvPr>
          <p:cNvSpPr/>
          <p:nvPr userDrawn="1"/>
        </p:nvSpPr>
        <p:spPr>
          <a:xfrm>
            <a:off x="0" y="1816768"/>
            <a:ext cx="12192000" cy="5041232"/>
          </a:xfrm>
          <a:prstGeom prst="rect">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3313E-82FC-CA0C-751A-EA76D9FF2897}"/>
              </a:ext>
            </a:extLst>
          </p:cNvPr>
          <p:cNvSpPr>
            <a:spLocks noGrp="1"/>
          </p:cNvSpPr>
          <p:nvPr>
            <p:ph type="title"/>
          </p:nvPr>
        </p:nvSpPr>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AF0275E2-07F4-2520-F65E-B7BF0ECC2787}"/>
              </a:ext>
            </a:extLst>
          </p:cNvPr>
          <p:cNvSpPr>
            <a:spLocks noGrp="1"/>
          </p:cNvSpPr>
          <p:nvPr>
            <p:ph type="dt" sz="half" idx="10"/>
          </p:nvPr>
        </p:nvSpPr>
        <p:spPr/>
        <p:txBody>
          <a:bodyPr/>
          <a:lstStyle>
            <a:lvl1pPr>
              <a:defRPr>
                <a:solidFill>
                  <a:schemeClr val="accent6"/>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2986A992-EB58-7481-B6F5-A6B7DB76E430}"/>
              </a:ext>
            </a:extLst>
          </p:cNvPr>
          <p:cNvSpPr>
            <a:spLocks noGrp="1"/>
          </p:cNvSpPr>
          <p:nvPr>
            <p:ph type="ftr" sz="quarter" idx="11"/>
          </p:nvPr>
        </p:nvSpPr>
        <p:spPr/>
        <p:txBody>
          <a:bodyPr/>
          <a:lstStyle>
            <a:lvl1pPr>
              <a:defRPr>
                <a:solidFill>
                  <a:schemeClr val="accent6"/>
                </a:solidFill>
              </a:defRPr>
            </a:lvl1pPr>
          </a:lstStyle>
          <a:p>
            <a:endParaRPr lang="en-US" dirty="0"/>
          </a:p>
        </p:txBody>
      </p:sp>
      <p:sp>
        <p:nvSpPr>
          <p:cNvPr id="5" name="Slide Number Placeholder 4">
            <a:extLst>
              <a:ext uri="{FF2B5EF4-FFF2-40B4-BE49-F238E27FC236}">
                <a16:creationId xmlns:a16="http://schemas.microsoft.com/office/drawing/2014/main" id="{3F8C73ED-2202-D4C5-5C67-0CFC3D0BE9F7}"/>
              </a:ext>
            </a:extLst>
          </p:cNvPr>
          <p:cNvSpPr>
            <a:spLocks noGrp="1"/>
          </p:cNvSpPr>
          <p:nvPr>
            <p:ph type="sldNum" sz="quarter" idx="12"/>
          </p:nvPr>
        </p:nvSpPr>
        <p:spPr/>
        <p:txBody>
          <a:bodyPr/>
          <a:lstStyle>
            <a:lvl1pPr>
              <a:defRPr>
                <a:solidFill>
                  <a:schemeClr val="accent6"/>
                </a:solidFill>
              </a:defRPr>
            </a:lvl1pPr>
          </a:lstStyle>
          <a:p>
            <a:fld id="{903F5AC5-661A-4462-8FF9-A66FBD96CB04}" type="slidenum">
              <a:rPr lang="en-US" smtClean="0"/>
              <a:pPr/>
              <a:t>‹#›</a:t>
            </a:fld>
            <a:endParaRPr lang="en-US" dirty="0"/>
          </a:p>
        </p:txBody>
      </p:sp>
      <p:sp>
        <p:nvSpPr>
          <p:cNvPr id="9" name="Content Placeholder 8">
            <a:extLst>
              <a:ext uri="{FF2B5EF4-FFF2-40B4-BE49-F238E27FC236}">
                <a16:creationId xmlns:a16="http://schemas.microsoft.com/office/drawing/2014/main" id="{BBCF1D87-3A5F-93D0-6C09-EA6C6347F7E2}"/>
              </a:ext>
            </a:extLst>
          </p:cNvPr>
          <p:cNvSpPr>
            <a:spLocks noGrp="1"/>
          </p:cNvSpPr>
          <p:nvPr>
            <p:ph sz="quarter" idx="13" hasCustomPrompt="1"/>
          </p:nvPr>
        </p:nvSpPr>
        <p:spPr>
          <a:xfrm>
            <a:off x="1019176" y="2378655"/>
            <a:ext cx="4692650" cy="3573462"/>
          </a:xfrm>
        </p:spPr>
        <p:txBody>
          <a:bodyPr>
            <a:normAutofit/>
          </a:bodyPr>
          <a:lstStyle>
            <a:lvl1pPr>
              <a:defRPr sz="1200">
                <a:solidFill>
                  <a:schemeClr val="bg1"/>
                </a:solidFill>
              </a:defRPr>
            </a:lvl1pPr>
          </a:lstStyle>
          <a:p>
            <a:pPr lvl="0"/>
            <a:r>
              <a:rPr lang="en-US" dirty="0"/>
              <a:t>Click to add text or media</a:t>
            </a:r>
          </a:p>
        </p:txBody>
      </p:sp>
      <p:sp>
        <p:nvSpPr>
          <p:cNvPr id="10" name="Content Placeholder 8">
            <a:extLst>
              <a:ext uri="{FF2B5EF4-FFF2-40B4-BE49-F238E27FC236}">
                <a16:creationId xmlns:a16="http://schemas.microsoft.com/office/drawing/2014/main" id="{B7C0A1B3-F33A-A039-4F15-098F3A356FDF}"/>
              </a:ext>
            </a:extLst>
          </p:cNvPr>
          <p:cNvSpPr>
            <a:spLocks noGrp="1"/>
          </p:cNvSpPr>
          <p:nvPr>
            <p:ph sz="quarter" idx="14" hasCustomPrompt="1"/>
          </p:nvPr>
        </p:nvSpPr>
        <p:spPr>
          <a:xfrm>
            <a:off x="6480175" y="2367208"/>
            <a:ext cx="4692650" cy="3573462"/>
          </a:xfrm>
        </p:spPr>
        <p:txBody>
          <a:bodyPr>
            <a:normAutofit/>
          </a:bodyPr>
          <a:lstStyle>
            <a:lvl1pPr>
              <a:defRPr sz="1200">
                <a:solidFill>
                  <a:schemeClr val="bg1"/>
                </a:solidFill>
              </a:defRPr>
            </a:lvl1pPr>
          </a:lstStyle>
          <a:p>
            <a:pPr lvl="0"/>
            <a:r>
              <a:rPr lang="en-US" dirty="0"/>
              <a:t>Click to add text or media</a:t>
            </a:r>
          </a:p>
        </p:txBody>
      </p:sp>
      <p:cxnSp>
        <p:nvCxnSpPr>
          <p:cNvPr id="12" name="Straight Connector 11">
            <a:extLst>
              <a:ext uri="{FF2B5EF4-FFF2-40B4-BE49-F238E27FC236}">
                <a16:creationId xmlns:a16="http://schemas.microsoft.com/office/drawing/2014/main" id="{29995F16-FA44-3080-B7BC-F0DE4D769B72}"/>
              </a:ext>
            </a:extLst>
          </p:cNvPr>
          <p:cNvCxnSpPr/>
          <p:nvPr userDrawn="1"/>
        </p:nvCxnSpPr>
        <p:spPr>
          <a:xfrm>
            <a:off x="6096000" y="2502568"/>
            <a:ext cx="0" cy="3152274"/>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71820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Slide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D24C3A-2C97-AD05-F3DF-D679E2357FFD}"/>
              </a:ext>
            </a:extLst>
          </p:cNvPr>
          <p:cNvSpPr/>
          <p:nvPr userDrawn="1"/>
        </p:nvSpPr>
        <p:spPr>
          <a:xfrm>
            <a:off x="0" y="1816768"/>
            <a:ext cx="12192000" cy="5041232"/>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3313E-82FC-CA0C-751A-EA76D9FF2897}"/>
              </a:ext>
            </a:extLst>
          </p:cNvPr>
          <p:cNvSpPr>
            <a:spLocks noGrp="1"/>
          </p:cNvSpPr>
          <p:nvPr>
            <p:ph type="title"/>
          </p:nvPr>
        </p:nvSpPr>
        <p:spPr/>
        <p:txBody>
          <a:bodyPr/>
          <a:lstStyle>
            <a:lvl1pPr algn="ct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AF0275E2-07F4-2520-F65E-B7BF0ECC2787}"/>
              </a:ext>
            </a:extLst>
          </p:cNvPr>
          <p:cNvSpPr>
            <a:spLocks noGrp="1"/>
          </p:cNvSpPr>
          <p:nvPr>
            <p:ph type="dt" sz="half" idx="10"/>
          </p:nvPr>
        </p:nvSpPr>
        <p:spPr/>
        <p:txBody>
          <a:bodyPr/>
          <a:lstStyle>
            <a:lvl1pPr>
              <a:defRPr>
                <a:solidFill>
                  <a:schemeClr val="bg1"/>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2986A992-EB58-7481-B6F5-A6B7DB76E43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3F8C73ED-2202-D4C5-5C67-0CFC3D0BE9F7}"/>
              </a:ext>
            </a:extLst>
          </p:cNvPr>
          <p:cNvSpPr>
            <a:spLocks noGrp="1"/>
          </p:cNvSpPr>
          <p:nvPr>
            <p:ph type="sldNum" sz="quarter" idx="12"/>
          </p:nvPr>
        </p:nvSpPr>
        <p:spPr/>
        <p:txBody>
          <a:bodyPr/>
          <a:lstStyle>
            <a:lvl1pPr>
              <a:defRPr>
                <a:solidFill>
                  <a:schemeClr val="bg1"/>
                </a:solidFill>
              </a:defRPr>
            </a:lvl1pPr>
          </a:lstStyle>
          <a:p>
            <a:fld id="{903F5AC5-661A-4462-8FF9-A66FBD96CB04}" type="slidenum">
              <a:rPr lang="en-US" smtClean="0"/>
              <a:pPr/>
              <a:t>‹#›</a:t>
            </a:fld>
            <a:endParaRPr lang="en-US" dirty="0"/>
          </a:p>
        </p:txBody>
      </p:sp>
      <p:sp>
        <p:nvSpPr>
          <p:cNvPr id="9" name="Content Placeholder 8">
            <a:extLst>
              <a:ext uri="{FF2B5EF4-FFF2-40B4-BE49-F238E27FC236}">
                <a16:creationId xmlns:a16="http://schemas.microsoft.com/office/drawing/2014/main" id="{BBCF1D87-3A5F-93D0-6C09-EA6C6347F7E2}"/>
              </a:ext>
            </a:extLst>
          </p:cNvPr>
          <p:cNvSpPr>
            <a:spLocks noGrp="1"/>
          </p:cNvSpPr>
          <p:nvPr>
            <p:ph sz="quarter" idx="13" hasCustomPrompt="1"/>
          </p:nvPr>
        </p:nvSpPr>
        <p:spPr>
          <a:xfrm>
            <a:off x="1019176" y="2378655"/>
            <a:ext cx="4692650" cy="3573462"/>
          </a:xfrm>
        </p:spPr>
        <p:txBody>
          <a:bodyPr>
            <a:normAutofit/>
          </a:bodyPr>
          <a:lstStyle>
            <a:lvl1pPr>
              <a:defRPr sz="1200">
                <a:solidFill>
                  <a:schemeClr val="bg2"/>
                </a:solidFill>
              </a:defRPr>
            </a:lvl1pPr>
          </a:lstStyle>
          <a:p>
            <a:pPr lvl="0"/>
            <a:r>
              <a:rPr lang="en-US" dirty="0"/>
              <a:t>Click to add text or media</a:t>
            </a:r>
          </a:p>
        </p:txBody>
      </p:sp>
      <p:sp>
        <p:nvSpPr>
          <p:cNvPr id="10" name="Content Placeholder 8">
            <a:extLst>
              <a:ext uri="{FF2B5EF4-FFF2-40B4-BE49-F238E27FC236}">
                <a16:creationId xmlns:a16="http://schemas.microsoft.com/office/drawing/2014/main" id="{B7C0A1B3-F33A-A039-4F15-098F3A356FDF}"/>
              </a:ext>
            </a:extLst>
          </p:cNvPr>
          <p:cNvSpPr>
            <a:spLocks noGrp="1"/>
          </p:cNvSpPr>
          <p:nvPr>
            <p:ph sz="quarter" idx="14" hasCustomPrompt="1"/>
          </p:nvPr>
        </p:nvSpPr>
        <p:spPr>
          <a:xfrm>
            <a:off x="6480175" y="2367208"/>
            <a:ext cx="4692650" cy="3573462"/>
          </a:xfrm>
        </p:spPr>
        <p:txBody>
          <a:bodyPr>
            <a:normAutofit/>
          </a:bodyPr>
          <a:lstStyle>
            <a:lvl1pPr>
              <a:defRPr sz="1200">
                <a:solidFill>
                  <a:schemeClr val="bg2"/>
                </a:solidFill>
              </a:defRPr>
            </a:lvl1pPr>
          </a:lstStyle>
          <a:p>
            <a:pPr lvl="0"/>
            <a:r>
              <a:rPr lang="en-US" dirty="0"/>
              <a:t>Click to add text or media</a:t>
            </a:r>
          </a:p>
        </p:txBody>
      </p:sp>
      <p:cxnSp>
        <p:nvCxnSpPr>
          <p:cNvPr id="12" name="Straight Connector 11">
            <a:extLst>
              <a:ext uri="{FF2B5EF4-FFF2-40B4-BE49-F238E27FC236}">
                <a16:creationId xmlns:a16="http://schemas.microsoft.com/office/drawing/2014/main" id="{29995F16-FA44-3080-B7BC-F0DE4D769B72}"/>
              </a:ext>
            </a:extLst>
          </p:cNvPr>
          <p:cNvCxnSpPr/>
          <p:nvPr userDrawn="1"/>
        </p:nvCxnSpPr>
        <p:spPr>
          <a:xfrm>
            <a:off x="6096000" y="2502568"/>
            <a:ext cx="0" cy="3152274"/>
          </a:xfrm>
          <a:prstGeom prst="line">
            <a:avLst/>
          </a:prstGeom>
          <a:ln w="12700">
            <a:solidFill>
              <a:schemeClr val="accent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29552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Al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C0BA-7D61-88F9-9F31-945F891B7B90}"/>
              </a:ext>
            </a:extLst>
          </p:cNvPr>
          <p:cNvSpPr>
            <a:spLocks noGrp="1"/>
          </p:cNvSpPr>
          <p:nvPr>
            <p:ph type="ctrTitle" hasCustomPrompt="1"/>
          </p:nvPr>
        </p:nvSpPr>
        <p:spPr>
          <a:xfrm>
            <a:off x="85726" y="952500"/>
            <a:ext cx="6328371" cy="1423988"/>
          </a:xfrm>
        </p:spPr>
        <p:txBody>
          <a:bodyPr anchor="b"/>
          <a:lstStyle>
            <a:lvl1pPr algn="l">
              <a:defRPr sz="4400">
                <a:solidFill>
                  <a:schemeClr val="bg1"/>
                </a:solidFill>
              </a:defRPr>
            </a:lvl1pPr>
          </a:lstStyle>
          <a:p>
            <a:r>
              <a:rPr lang="en-US" dirty="0"/>
              <a:t>Click to edit presentation title</a:t>
            </a:r>
          </a:p>
        </p:txBody>
      </p:sp>
      <p:sp>
        <p:nvSpPr>
          <p:cNvPr id="3" name="Subtitle 2">
            <a:extLst>
              <a:ext uri="{FF2B5EF4-FFF2-40B4-BE49-F238E27FC236}">
                <a16:creationId xmlns:a16="http://schemas.microsoft.com/office/drawing/2014/main" id="{F4B075F5-CD01-E4BE-4D8A-3215AA33FC36}"/>
              </a:ext>
            </a:extLst>
          </p:cNvPr>
          <p:cNvSpPr>
            <a:spLocks noGrp="1"/>
          </p:cNvSpPr>
          <p:nvPr>
            <p:ph type="subTitle" idx="1" hasCustomPrompt="1"/>
          </p:nvPr>
        </p:nvSpPr>
        <p:spPr>
          <a:xfrm>
            <a:off x="85726" y="2610644"/>
            <a:ext cx="6257924" cy="561181"/>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JANUARY 1, 2023</a:t>
            </a:r>
          </a:p>
        </p:txBody>
      </p:sp>
      <p:sp>
        <p:nvSpPr>
          <p:cNvPr id="4" name="Date Placeholder 3">
            <a:extLst>
              <a:ext uri="{FF2B5EF4-FFF2-40B4-BE49-F238E27FC236}">
                <a16:creationId xmlns:a16="http://schemas.microsoft.com/office/drawing/2014/main" id="{AD70A409-CB2F-48FB-AD40-EC07DC12FEAA}"/>
              </a:ext>
            </a:extLst>
          </p:cNvPr>
          <p:cNvSpPr>
            <a:spLocks noGrp="1"/>
          </p:cNvSpPr>
          <p:nvPr>
            <p:ph type="dt" sz="half" idx="10"/>
          </p:nvPr>
        </p:nvSpPr>
        <p:spPr>
          <a:xfrm>
            <a:off x="6414098" y="6529134"/>
            <a:ext cx="1215427" cy="235908"/>
          </a:xfrm>
        </p:spPr>
        <p:txBody>
          <a:bodyPr/>
          <a:lstStyle>
            <a:lvl1pPr>
              <a:defRPr>
                <a:solidFill>
                  <a:schemeClr val="bg1"/>
                </a:solidFill>
              </a:defRPr>
            </a:lvl1pPr>
          </a:lstStyle>
          <a:p>
            <a:fld id="{706DF27B-89E2-4BB8-8ED4-9FCABAFADDEF}" type="datetimeFigureOut">
              <a:rPr lang="en-US" smtClean="0"/>
              <a:pPr/>
              <a:t>10/31/2024</a:t>
            </a:fld>
            <a:endParaRPr lang="en-US" dirty="0"/>
          </a:p>
        </p:txBody>
      </p:sp>
      <p:sp>
        <p:nvSpPr>
          <p:cNvPr id="5" name="Footer Placeholder 4">
            <a:extLst>
              <a:ext uri="{FF2B5EF4-FFF2-40B4-BE49-F238E27FC236}">
                <a16:creationId xmlns:a16="http://schemas.microsoft.com/office/drawing/2014/main" id="{B8A6ECEB-C8B1-0519-FE9E-3F8668F5636E}"/>
              </a:ext>
            </a:extLst>
          </p:cNvPr>
          <p:cNvSpPr>
            <a:spLocks noGrp="1"/>
          </p:cNvSpPr>
          <p:nvPr>
            <p:ph type="ftr" sz="quarter" idx="11"/>
          </p:nvPr>
        </p:nvSpPr>
        <p:spPr>
          <a:xfrm>
            <a:off x="85726" y="6535559"/>
            <a:ext cx="6257924" cy="235908"/>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8D54DA0-AD18-2710-FC11-46EBBDAAB8E3}"/>
              </a:ext>
            </a:extLst>
          </p:cNvPr>
          <p:cNvSpPr>
            <a:spLocks noGrp="1"/>
          </p:cNvSpPr>
          <p:nvPr>
            <p:ph type="sldNum" sz="quarter" idx="12"/>
          </p:nvPr>
        </p:nvSpPr>
        <p:spPr>
          <a:xfrm>
            <a:off x="7699973" y="6529134"/>
            <a:ext cx="648419" cy="229483"/>
          </a:xfrm>
        </p:spPr>
        <p:txBody>
          <a:bodyPr/>
          <a:lstStyle>
            <a:lvl1pPr>
              <a:defRPr>
                <a:solidFill>
                  <a:schemeClr val="bg1"/>
                </a:solidFill>
              </a:defRPr>
            </a:lvl1pPr>
          </a:lstStyle>
          <a:p>
            <a:fld id="{903F5AC5-661A-4462-8FF9-A66FBD96CB04}" type="slidenum">
              <a:rPr lang="en-US" smtClean="0"/>
              <a:pPr/>
              <a:t>‹#›</a:t>
            </a:fld>
            <a:endParaRPr lang="en-US" dirty="0"/>
          </a:p>
        </p:txBody>
      </p:sp>
      <p:sp>
        <p:nvSpPr>
          <p:cNvPr id="7" name="TextBox 6">
            <a:extLst>
              <a:ext uri="{FF2B5EF4-FFF2-40B4-BE49-F238E27FC236}">
                <a16:creationId xmlns:a16="http://schemas.microsoft.com/office/drawing/2014/main" id="{790AAC30-E4F3-06ED-19A5-846267CDBC2A}"/>
              </a:ext>
            </a:extLst>
          </p:cNvPr>
          <p:cNvSpPr txBox="1"/>
          <p:nvPr userDrawn="1"/>
        </p:nvSpPr>
        <p:spPr>
          <a:xfrm>
            <a:off x="85726" y="3438525"/>
            <a:ext cx="6153147" cy="646331"/>
          </a:xfrm>
          <a:prstGeom prst="rect">
            <a:avLst/>
          </a:prstGeom>
          <a:noFill/>
        </p:spPr>
        <p:txBody>
          <a:bodyPr wrap="square" rtlCol="0">
            <a:spAutoFit/>
          </a:bodyPr>
          <a:lstStyle/>
          <a:p>
            <a:pPr algn="l"/>
            <a:r>
              <a:rPr lang="en-US" dirty="0">
                <a:solidFill>
                  <a:schemeClr val="bg1"/>
                </a:solidFill>
              </a:rPr>
              <a:t>Michigan Department of Labor &amp; Economic Opportunity</a:t>
            </a:r>
          </a:p>
          <a:p>
            <a:pPr algn="l"/>
            <a:r>
              <a:rPr lang="en-US" dirty="0">
                <a:solidFill>
                  <a:schemeClr val="bg1"/>
                </a:solidFill>
              </a:rPr>
              <a:t>Michigan Rehabilitation Services</a:t>
            </a:r>
          </a:p>
        </p:txBody>
      </p:sp>
    </p:spTree>
    <p:extLst>
      <p:ext uri="{BB962C8B-B14F-4D97-AF65-F5344CB8AC3E}">
        <p14:creationId xmlns:p14="http://schemas.microsoft.com/office/powerpoint/2010/main" val="979603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Layou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8A19-1007-8BFC-1327-811E83102708}"/>
              </a:ext>
            </a:extLst>
          </p:cNvPr>
          <p:cNvSpPr>
            <a:spLocks noGrp="1"/>
          </p:cNvSpPr>
          <p:nvPr>
            <p:ph type="title"/>
          </p:nvPr>
        </p:nvSpPr>
        <p:spPr>
          <a:xfrm>
            <a:off x="228601" y="393700"/>
            <a:ext cx="4933949" cy="1325563"/>
          </a:xfrm>
        </p:spPr>
        <p:txBody>
          <a:bodyPr/>
          <a:lstStyle>
            <a:lvl1pPr>
              <a:defRPr>
                <a:solidFill>
                  <a:schemeClr val="accent2"/>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39020664-3355-F71E-6693-1F1D739DD277}"/>
              </a:ext>
            </a:extLst>
          </p:cNvPr>
          <p:cNvSpPr>
            <a:spLocks noGrp="1"/>
          </p:cNvSpPr>
          <p:nvPr>
            <p:ph type="dt" sz="half" idx="10"/>
          </p:nvPr>
        </p:nvSpPr>
        <p:spPr/>
        <p:txBody>
          <a:bodyPr/>
          <a:lstStyle>
            <a:lvl1pPr>
              <a:defRPr>
                <a:solidFill>
                  <a:schemeClr val="bg1"/>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351DF6BD-3805-6040-05C3-D0B856F7CBC3}"/>
              </a:ext>
            </a:extLst>
          </p:cNvPr>
          <p:cNvSpPr>
            <a:spLocks noGrp="1"/>
          </p:cNvSpPr>
          <p:nvPr>
            <p:ph type="ftr" sz="quarter" idx="11"/>
          </p:nvPr>
        </p:nvSpPr>
        <p:spPr/>
        <p:txBody>
          <a:bodyPr/>
          <a:lstStyle>
            <a:lvl1pPr>
              <a:defRPr>
                <a:solidFill>
                  <a:schemeClr val="bg1">
                    <a:lumMod val="65000"/>
                  </a:schemeClr>
                </a:solidFill>
              </a:defRPr>
            </a:lvl1pPr>
          </a:lstStyle>
          <a:p>
            <a:endParaRPr lang="en-US" dirty="0"/>
          </a:p>
        </p:txBody>
      </p:sp>
      <p:sp>
        <p:nvSpPr>
          <p:cNvPr id="5" name="Slide Number Placeholder 4">
            <a:extLst>
              <a:ext uri="{FF2B5EF4-FFF2-40B4-BE49-F238E27FC236}">
                <a16:creationId xmlns:a16="http://schemas.microsoft.com/office/drawing/2014/main" id="{0A319B86-3D95-BFF7-4352-08AD28A0098D}"/>
              </a:ext>
            </a:extLst>
          </p:cNvPr>
          <p:cNvSpPr>
            <a:spLocks noGrp="1"/>
          </p:cNvSpPr>
          <p:nvPr>
            <p:ph type="sldNum" sz="quarter" idx="12"/>
          </p:nvPr>
        </p:nvSpPr>
        <p:spPr/>
        <p:txBody>
          <a:bodyPr/>
          <a:lstStyle>
            <a:lvl1pPr>
              <a:defRPr>
                <a:solidFill>
                  <a:schemeClr val="bg1"/>
                </a:solidFill>
              </a:defRPr>
            </a:lvl1pPr>
          </a:lstStyle>
          <a:p>
            <a:fld id="{903F5AC5-661A-4462-8FF9-A66FBD96CB04}" type="slidenum">
              <a:rPr lang="en-US" smtClean="0"/>
              <a:pPr/>
              <a:t>‹#›</a:t>
            </a:fld>
            <a:endParaRPr lang="en-US" dirty="0"/>
          </a:p>
        </p:txBody>
      </p:sp>
      <p:pic>
        <p:nvPicPr>
          <p:cNvPr id="9" name="Picture 8" descr="A picture containing text, monitor, television, screen&#10;&#10;Description automatically generated">
            <a:extLst>
              <a:ext uri="{FF2B5EF4-FFF2-40B4-BE49-F238E27FC236}">
                <a16:creationId xmlns:a16="http://schemas.microsoft.com/office/drawing/2014/main" id="{B6608036-E0F2-9840-2A09-5084E005D0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1149" y="1228300"/>
            <a:ext cx="6960851" cy="4401400"/>
          </a:xfrm>
          <a:prstGeom prst="rect">
            <a:avLst/>
          </a:prstGeom>
          <a:effectLst>
            <a:outerShdw blurRad="50800" dist="38100" dir="5400000" algn="t" rotWithShape="0">
              <a:prstClr val="black">
                <a:alpha val="40000"/>
              </a:prstClr>
            </a:outerShdw>
          </a:effectLst>
        </p:spPr>
      </p:pic>
      <p:sp>
        <p:nvSpPr>
          <p:cNvPr id="7" name="Picture Placeholder 6">
            <a:extLst>
              <a:ext uri="{FF2B5EF4-FFF2-40B4-BE49-F238E27FC236}">
                <a16:creationId xmlns:a16="http://schemas.microsoft.com/office/drawing/2014/main" id="{2A58109B-AEAC-9E9B-1816-8BEA9BD393FF}"/>
              </a:ext>
            </a:extLst>
          </p:cNvPr>
          <p:cNvSpPr>
            <a:spLocks noGrp="1"/>
          </p:cNvSpPr>
          <p:nvPr>
            <p:ph type="pic" sz="quarter" idx="13"/>
          </p:nvPr>
        </p:nvSpPr>
        <p:spPr>
          <a:xfrm>
            <a:off x="6248789" y="1653285"/>
            <a:ext cx="4925570" cy="3105891"/>
          </a:xfrm>
          <a:pattFill prst="ltDnDiag">
            <a:fgClr>
              <a:schemeClr val="accent4"/>
            </a:fgClr>
            <a:bgClr>
              <a:schemeClr val="bg1"/>
            </a:bgClr>
          </a:pattFill>
        </p:spPr>
        <p:txBody>
          <a:bodyPr/>
          <a:lstStyle/>
          <a:p>
            <a:endParaRPr lang="en-US"/>
          </a:p>
        </p:txBody>
      </p:sp>
    </p:spTree>
    <p:extLst>
      <p:ext uri="{BB962C8B-B14F-4D97-AF65-F5344CB8AC3E}">
        <p14:creationId xmlns:p14="http://schemas.microsoft.com/office/powerpoint/2010/main" val="3211076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ptop Layout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8A19-1007-8BFC-1327-811E83102708}"/>
              </a:ext>
            </a:extLst>
          </p:cNvPr>
          <p:cNvSpPr>
            <a:spLocks noGrp="1"/>
          </p:cNvSpPr>
          <p:nvPr>
            <p:ph type="title"/>
          </p:nvPr>
        </p:nvSpPr>
        <p:spPr>
          <a:xfrm>
            <a:off x="228601" y="393700"/>
            <a:ext cx="5124449" cy="1325563"/>
          </a:xfrm>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39020664-3355-F71E-6693-1F1D739DD277}"/>
              </a:ext>
            </a:extLst>
          </p:cNvPr>
          <p:cNvSpPr>
            <a:spLocks noGrp="1"/>
          </p:cNvSpPr>
          <p:nvPr>
            <p:ph type="dt" sz="half" idx="10"/>
          </p:nvPr>
        </p:nvSpPr>
        <p:spPr/>
        <p:txBody>
          <a:bodyPr/>
          <a:lstStyle>
            <a:lvl1pPr>
              <a:defRPr>
                <a:solidFill>
                  <a:schemeClr val="bg1"/>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351DF6BD-3805-6040-05C3-D0B856F7CBC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0A319B86-3D95-BFF7-4352-08AD28A0098D}"/>
              </a:ext>
            </a:extLst>
          </p:cNvPr>
          <p:cNvSpPr>
            <a:spLocks noGrp="1"/>
          </p:cNvSpPr>
          <p:nvPr>
            <p:ph type="sldNum" sz="quarter" idx="12"/>
          </p:nvPr>
        </p:nvSpPr>
        <p:spPr/>
        <p:txBody>
          <a:bodyPr/>
          <a:lstStyle>
            <a:lvl1pPr>
              <a:defRPr>
                <a:solidFill>
                  <a:schemeClr val="bg1"/>
                </a:solidFill>
              </a:defRPr>
            </a:lvl1pPr>
          </a:lstStyle>
          <a:p>
            <a:fld id="{903F5AC5-661A-4462-8FF9-A66FBD96CB04}" type="slidenum">
              <a:rPr lang="en-US" smtClean="0"/>
              <a:pPr/>
              <a:t>‹#›</a:t>
            </a:fld>
            <a:endParaRPr lang="en-US" dirty="0"/>
          </a:p>
        </p:txBody>
      </p:sp>
      <p:pic>
        <p:nvPicPr>
          <p:cNvPr id="9" name="Picture 8" descr="A picture containing text, monitor, television, screen&#10;&#10;Description automatically generated">
            <a:extLst>
              <a:ext uri="{FF2B5EF4-FFF2-40B4-BE49-F238E27FC236}">
                <a16:creationId xmlns:a16="http://schemas.microsoft.com/office/drawing/2014/main" id="{BE27C232-1FA0-B946-3903-53C1BAE1F8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31149" y="1228300"/>
            <a:ext cx="6960851" cy="4401400"/>
          </a:xfrm>
          <a:prstGeom prst="rect">
            <a:avLst/>
          </a:prstGeom>
          <a:effectLst>
            <a:outerShdw blurRad="50800" dist="38100" dir="5400000" algn="t" rotWithShape="0">
              <a:prstClr val="black">
                <a:alpha val="40000"/>
              </a:prstClr>
            </a:outerShdw>
          </a:effectLst>
        </p:spPr>
      </p:pic>
      <p:sp>
        <p:nvSpPr>
          <p:cNvPr id="8" name="Picture Placeholder 6">
            <a:extLst>
              <a:ext uri="{FF2B5EF4-FFF2-40B4-BE49-F238E27FC236}">
                <a16:creationId xmlns:a16="http://schemas.microsoft.com/office/drawing/2014/main" id="{681979C7-26B8-31CB-B96D-A62DB3FED317}"/>
              </a:ext>
            </a:extLst>
          </p:cNvPr>
          <p:cNvSpPr>
            <a:spLocks noGrp="1"/>
          </p:cNvSpPr>
          <p:nvPr>
            <p:ph type="pic" sz="quarter" idx="13"/>
          </p:nvPr>
        </p:nvSpPr>
        <p:spPr>
          <a:xfrm>
            <a:off x="6248789" y="1655710"/>
            <a:ext cx="4925570" cy="3105891"/>
          </a:xfrm>
          <a:pattFill prst="ltDnDiag">
            <a:fgClr>
              <a:schemeClr val="accent4"/>
            </a:fgClr>
            <a:bgClr>
              <a:schemeClr val="bg1"/>
            </a:bgClr>
          </a:pattFill>
        </p:spPr>
        <p:txBody>
          <a:bodyPr/>
          <a:lstStyle/>
          <a:p>
            <a:endParaRPr lang="en-US"/>
          </a:p>
        </p:txBody>
      </p:sp>
    </p:spTree>
    <p:extLst>
      <p:ext uri="{BB962C8B-B14F-4D97-AF65-F5344CB8AC3E}">
        <p14:creationId xmlns:p14="http://schemas.microsoft.com/office/powerpoint/2010/main" val="21956938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obile Layout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8A19-1007-8BFC-1327-811E83102708}"/>
              </a:ext>
            </a:extLst>
          </p:cNvPr>
          <p:cNvSpPr>
            <a:spLocks noGrp="1"/>
          </p:cNvSpPr>
          <p:nvPr>
            <p:ph type="title"/>
          </p:nvPr>
        </p:nvSpPr>
        <p:spPr>
          <a:xfrm>
            <a:off x="990601" y="493712"/>
            <a:ext cx="5238750" cy="1325563"/>
          </a:xfrm>
        </p:spPr>
        <p:txBody>
          <a:bodyPr/>
          <a:lstStyle>
            <a:lvl1pPr>
              <a:defRPr>
                <a:solidFill>
                  <a:schemeClr val="tx2"/>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39020664-3355-F71E-6693-1F1D739DD277}"/>
              </a:ext>
            </a:extLst>
          </p:cNvPr>
          <p:cNvSpPr>
            <a:spLocks noGrp="1"/>
          </p:cNvSpPr>
          <p:nvPr>
            <p:ph type="dt" sz="half" idx="10"/>
          </p:nvPr>
        </p:nvSpPr>
        <p:spPr/>
        <p:txBody>
          <a:bodyPr/>
          <a:lstStyle>
            <a:lvl1pPr>
              <a:defRPr>
                <a:solidFill>
                  <a:schemeClr val="bg1"/>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351DF6BD-3805-6040-05C3-D0B856F7CBC3}"/>
              </a:ext>
            </a:extLst>
          </p:cNvPr>
          <p:cNvSpPr>
            <a:spLocks noGrp="1"/>
          </p:cNvSpPr>
          <p:nvPr>
            <p:ph type="ftr" sz="quarter" idx="11"/>
          </p:nvPr>
        </p:nvSpPr>
        <p:spPr/>
        <p:txBody>
          <a:bodyPr/>
          <a:lstStyle>
            <a:lvl1pPr>
              <a:defRPr>
                <a:solidFill>
                  <a:schemeClr val="bg1">
                    <a:lumMod val="65000"/>
                  </a:schemeClr>
                </a:solidFill>
              </a:defRPr>
            </a:lvl1pPr>
          </a:lstStyle>
          <a:p>
            <a:endParaRPr lang="en-US" dirty="0"/>
          </a:p>
        </p:txBody>
      </p:sp>
      <p:sp>
        <p:nvSpPr>
          <p:cNvPr id="5" name="Slide Number Placeholder 4">
            <a:extLst>
              <a:ext uri="{FF2B5EF4-FFF2-40B4-BE49-F238E27FC236}">
                <a16:creationId xmlns:a16="http://schemas.microsoft.com/office/drawing/2014/main" id="{0A319B86-3D95-BFF7-4352-08AD28A0098D}"/>
              </a:ext>
            </a:extLst>
          </p:cNvPr>
          <p:cNvSpPr>
            <a:spLocks noGrp="1"/>
          </p:cNvSpPr>
          <p:nvPr>
            <p:ph type="sldNum" sz="quarter" idx="12"/>
          </p:nvPr>
        </p:nvSpPr>
        <p:spPr/>
        <p:txBody>
          <a:bodyPr/>
          <a:lstStyle>
            <a:lvl1pPr>
              <a:defRPr>
                <a:solidFill>
                  <a:schemeClr val="bg1"/>
                </a:solidFill>
              </a:defRPr>
            </a:lvl1pPr>
          </a:lstStyle>
          <a:p>
            <a:fld id="{903F5AC5-661A-4462-8FF9-A66FBD96CB04}" type="slidenum">
              <a:rPr lang="en-US" smtClean="0"/>
              <a:pPr/>
              <a:t>‹#›</a:t>
            </a:fld>
            <a:endParaRPr lang="en-US" dirty="0"/>
          </a:p>
        </p:txBody>
      </p:sp>
      <p:pic>
        <p:nvPicPr>
          <p:cNvPr id="6" name="Picture 5" descr="A cell phone with a white screen&#10;&#10;Description automatically generated">
            <a:extLst>
              <a:ext uri="{FF2B5EF4-FFF2-40B4-BE49-F238E27FC236}">
                <a16:creationId xmlns:a16="http://schemas.microsoft.com/office/drawing/2014/main" id="{4CA210EF-A1D9-34C6-DB70-6B45B89056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7319" y="1073217"/>
            <a:ext cx="2517010" cy="4718206"/>
          </a:xfrm>
          <a:prstGeom prst="rect">
            <a:avLst/>
          </a:prstGeom>
        </p:spPr>
      </p:pic>
      <p:sp>
        <p:nvSpPr>
          <p:cNvPr id="8" name="Picture Placeholder 7">
            <a:extLst>
              <a:ext uri="{FF2B5EF4-FFF2-40B4-BE49-F238E27FC236}">
                <a16:creationId xmlns:a16="http://schemas.microsoft.com/office/drawing/2014/main" id="{EB637128-3BC8-9D8E-94A3-C578202A18A2}"/>
              </a:ext>
            </a:extLst>
          </p:cNvPr>
          <p:cNvSpPr>
            <a:spLocks noGrp="1"/>
          </p:cNvSpPr>
          <p:nvPr>
            <p:ph type="pic" sz="quarter" idx="13"/>
          </p:nvPr>
        </p:nvSpPr>
        <p:spPr>
          <a:xfrm>
            <a:off x="7960092" y="1331828"/>
            <a:ext cx="2020063" cy="4241199"/>
          </a:xfrm>
          <a:prstGeom prst="roundRect">
            <a:avLst>
              <a:gd name="adj" fmla="val 7948"/>
            </a:avLst>
          </a:prstGeom>
          <a:pattFill prst="ltDnDiag">
            <a:fgClr>
              <a:schemeClr val="accent4"/>
            </a:fgClr>
            <a:bgClr>
              <a:schemeClr val="bg1"/>
            </a:bgClr>
          </a:pattFill>
        </p:spPr>
        <p:txBody>
          <a:bodyPr/>
          <a:lstStyle/>
          <a:p>
            <a:endParaRPr lang="en-US"/>
          </a:p>
        </p:txBody>
      </p:sp>
    </p:spTree>
    <p:extLst>
      <p:ext uri="{BB962C8B-B14F-4D97-AF65-F5344CB8AC3E}">
        <p14:creationId xmlns:p14="http://schemas.microsoft.com/office/powerpoint/2010/main" val="3416890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bile Layout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8A19-1007-8BFC-1327-811E83102708}"/>
              </a:ext>
            </a:extLst>
          </p:cNvPr>
          <p:cNvSpPr>
            <a:spLocks noGrp="1"/>
          </p:cNvSpPr>
          <p:nvPr>
            <p:ph type="title"/>
          </p:nvPr>
        </p:nvSpPr>
        <p:spPr>
          <a:xfrm>
            <a:off x="990601" y="493712"/>
            <a:ext cx="5238750" cy="1325563"/>
          </a:xfrm>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39020664-3355-F71E-6693-1F1D739DD277}"/>
              </a:ext>
            </a:extLst>
          </p:cNvPr>
          <p:cNvSpPr>
            <a:spLocks noGrp="1"/>
          </p:cNvSpPr>
          <p:nvPr>
            <p:ph type="dt" sz="half" idx="10"/>
          </p:nvPr>
        </p:nvSpPr>
        <p:spPr/>
        <p:txBody>
          <a:bodyPr/>
          <a:lstStyle>
            <a:lvl1pPr>
              <a:defRPr>
                <a:solidFill>
                  <a:schemeClr val="bg1"/>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351DF6BD-3805-6040-05C3-D0B856F7CBC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0A319B86-3D95-BFF7-4352-08AD28A0098D}"/>
              </a:ext>
            </a:extLst>
          </p:cNvPr>
          <p:cNvSpPr>
            <a:spLocks noGrp="1"/>
          </p:cNvSpPr>
          <p:nvPr>
            <p:ph type="sldNum" sz="quarter" idx="12"/>
          </p:nvPr>
        </p:nvSpPr>
        <p:spPr/>
        <p:txBody>
          <a:bodyPr/>
          <a:lstStyle>
            <a:lvl1pPr>
              <a:defRPr>
                <a:solidFill>
                  <a:schemeClr val="bg1"/>
                </a:solidFill>
              </a:defRPr>
            </a:lvl1pPr>
          </a:lstStyle>
          <a:p>
            <a:fld id="{903F5AC5-661A-4462-8FF9-A66FBD96CB04}" type="slidenum">
              <a:rPr lang="en-US" smtClean="0"/>
              <a:pPr/>
              <a:t>‹#›</a:t>
            </a:fld>
            <a:endParaRPr lang="en-US" dirty="0"/>
          </a:p>
        </p:txBody>
      </p:sp>
      <p:pic>
        <p:nvPicPr>
          <p:cNvPr id="8" name="Picture 7" descr="A cell phone with a white screen&#10;&#10;Description automatically generated">
            <a:extLst>
              <a:ext uri="{FF2B5EF4-FFF2-40B4-BE49-F238E27FC236}">
                <a16:creationId xmlns:a16="http://schemas.microsoft.com/office/drawing/2014/main" id="{42B84586-2EE0-918C-37AE-97B41744C3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7319" y="1073217"/>
            <a:ext cx="2517010" cy="4718206"/>
          </a:xfrm>
          <a:prstGeom prst="rect">
            <a:avLst/>
          </a:prstGeom>
        </p:spPr>
      </p:pic>
      <p:sp>
        <p:nvSpPr>
          <p:cNvPr id="9" name="Picture Placeholder 7">
            <a:extLst>
              <a:ext uri="{FF2B5EF4-FFF2-40B4-BE49-F238E27FC236}">
                <a16:creationId xmlns:a16="http://schemas.microsoft.com/office/drawing/2014/main" id="{EB89C3A6-2932-E4DC-63A3-DDCB0DAC9330}"/>
              </a:ext>
            </a:extLst>
          </p:cNvPr>
          <p:cNvSpPr>
            <a:spLocks noGrp="1"/>
          </p:cNvSpPr>
          <p:nvPr>
            <p:ph type="pic" sz="quarter" idx="13"/>
          </p:nvPr>
        </p:nvSpPr>
        <p:spPr>
          <a:xfrm>
            <a:off x="7965172" y="1293962"/>
            <a:ext cx="2002054" cy="4270075"/>
          </a:xfrm>
          <a:prstGeom prst="roundRect">
            <a:avLst>
              <a:gd name="adj" fmla="val 7948"/>
            </a:avLst>
          </a:prstGeom>
          <a:pattFill prst="ltDnDiag">
            <a:fgClr>
              <a:schemeClr val="accent4"/>
            </a:fgClr>
            <a:bgClr>
              <a:schemeClr val="bg1"/>
            </a:bgClr>
          </a:pattFill>
        </p:spPr>
        <p:txBody>
          <a:bodyPr/>
          <a:lstStyle/>
          <a:p>
            <a:endParaRPr lang="en-US"/>
          </a:p>
        </p:txBody>
      </p:sp>
    </p:spTree>
    <p:extLst>
      <p:ext uri="{BB962C8B-B14F-4D97-AF65-F5344CB8AC3E}">
        <p14:creationId xmlns:p14="http://schemas.microsoft.com/office/powerpoint/2010/main" val="3016936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stimonial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7A9196-D22D-A550-4B81-EB9BE0C52605}"/>
              </a:ext>
            </a:extLst>
          </p:cNvPr>
          <p:cNvSpPr/>
          <p:nvPr userDrawn="1"/>
        </p:nvSpPr>
        <p:spPr>
          <a:xfrm>
            <a:off x="0" y="0"/>
            <a:ext cx="12192000" cy="48387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209B9-5943-1858-BA85-46B8B7349495}"/>
              </a:ext>
            </a:extLst>
          </p:cNvPr>
          <p:cNvSpPr>
            <a:spLocks noGrp="1"/>
          </p:cNvSpPr>
          <p:nvPr>
            <p:ph type="title"/>
          </p:nvPr>
        </p:nvSpPr>
        <p:spPr>
          <a:xfrm>
            <a:off x="833831" y="165893"/>
            <a:ext cx="10515600" cy="1325563"/>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853FE9AE-A4BD-5ACC-9B02-650F0735661F}"/>
              </a:ext>
            </a:extLst>
          </p:cNvPr>
          <p:cNvSpPr>
            <a:spLocks noGrp="1"/>
          </p:cNvSpPr>
          <p:nvPr>
            <p:ph type="dt" sz="half" idx="10"/>
          </p:nvPr>
        </p:nvSpPr>
        <p:spPr/>
        <p:txBody>
          <a:bodyPr/>
          <a:lstStyle>
            <a:lvl1pPr>
              <a:defRPr>
                <a:solidFill>
                  <a:schemeClr val="accent6"/>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43E92029-12F2-F557-BC45-D1DF50F8CA21}"/>
              </a:ext>
            </a:extLst>
          </p:cNvPr>
          <p:cNvSpPr>
            <a:spLocks noGrp="1"/>
          </p:cNvSpPr>
          <p:nvPr>
            <p:ph type="ftr" sz="quarter" idx="11"/>
          </p:nvPr>
        </p:nvSpPr>
        <p:spPr/>
        <p:txBody>
          <a:bodyPr/>
          <a:lstStyle>
            <a:lvl1pPr>
              <a:defRPr>
                <a:solidFill>
                  <a:schemeClr val="accent6"/>
                </a:solidFill>
              </a:defRPr>
            </a:lvl1pPr>
          </a:lstStyle>
          <a:p>
            <a:endParaRPr lang="en-US" dirty="0"/>
          </a:p>
        </p:txBody>
      </p:sp>
      <p:sp>
        <p:nvSpPr>
          <p:cNvPr id="5" name="Slide Number Placeholder 4">
            <a:extLst>
              <a:ext uri="{FF2B5EF4-FFF2-40B4-BE49-F238E27FC236}">
                <a16:creationId xmlns:a16="http://schemas.microsoft.com/office/drawing/2014/main" id="{98B39310-5CCE-E48E-34FC-36296B9439F9}"/>
              </a:ext>
            </a:extLst>
          </p:cNvPr>
          <p:cNvSpPr>
            <a:spLocks noGrp="1"/>
          </p:cNvSpPr>
          <p:nvPr>
            <p:ph type="sldNum" sz="quarter" idx="12"/>
          </p:nvPr>
        </p:nvSpPr>
        <p:spPr/>
        <p:txBody>
          <a:bodyPr/>
          <a:lstStyle>
            <a:lvl1pPr>
              <a:defRPr>
                <a:solidFill>
                  <a:schemeClr val="accent6"/>
                </a:solidFill>
              </a:defRPr>
            </a:lvl1pPr>
          </a:lstStyle>
          <a:p>
            <a:fld id="{903F5AC5-661A-4462-8FF9-A66FBD96CB04}" type="slidenum">
              <a:rPr lang="en-US" smtClean="0"/>
              <a:pPr/>
              <a:t>‹#›</a:t>
            </a:fld>
            <a:endParaRPr lang="en-US" dirty="0"/>
          </a:p>
        </p:txBody>
      </p:sp>
      <p:sp>
        <p:nvSpPr>
          <p:cNvPr id="10" name="Rectangle: Rounded Corners 9">
            <a:extLst>
              <a:ext uri="{FF2B5EF4-FFF2-40B4-BE49-F238E27FC236}">
                <a16:creationId xmlns:a16="http://schemas.microsoft.com/office/drawing/2014/main" id="{36F8D27D-A813-0058-79E7-25FE0082456E}"/>
              </a:ext>
            </a:extLst>
          </p:cNvPr>
          <p:cNvSpPr/>
          <p:nvPr userDrawn="1"/>
        </p:nvSpPr>
        <p:spPr>
          <a:xfrm>
            <a:off x="505725" y="2293958"/>
            <a:ext cx="3339523" cy="206519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80E8E962-DB42-E45F-B962-E25CFA7C506D}"/>
              </a:ext>
            </a:extLst>
          </p:cNvPr>
          <p:cNvSpPr>
            <a:spLocks noGrp="1"/>
          </p:cNvSpPr>
          <p:nvPr>
            <p:ph type="body" sz="quarter" idx="16" hasCustomPrompt="1"/>
          </p:nvPr>
        </p:nvSpPr>
        <p:spPr>
          <a:xfrm>
            <a:off x="847447" y="3074987"/>
            <a:ext cx="2662237" cy="1195387"/>
          </a:xfrm>
        </p:spPr>
        <p:txBody>
          <a:bodyPr/>
          <a:lstStyle>
            <a:lvl1pPr>
              <a:defRPr sz="1200">
                <a:solidFill>
                  <a:schemeClr val="bg1"/>
                </a:solidFill>
              </a:defRPr>
            </a:lvl1pPr>
          </a:lstStyle>
          <a:p>
            <a:pPr lvl="0"/>
            <a:r>
              <a:rPr lang="en-US" dirty="0"/>
              <a:t>Click to add quote.</a:t>
            </a:r>
          </a:p>
        </p:txBody>
      </p:sp>
      <p:sp>
        <p:nvSpPr>
          <p:cNvPr id="21" name="Picture Placeholder 56">
            <a:extLst>
              <a:ext uri="{FF2B5EF4-FFF2-40B4-BE49-F238E27FC236}">
                <a16:creationId xmlns:a16="http://schemas.microsoft.com/office/drawing/2014/main" id="{A7074FC7-6EE1-3C71-84CC-CC5F787E64F8}"/>
              </a:ext>
            </a:extLst>
          </p:cNvPr>
          <p:cNvSpPr>
            <a:spLocks noGrp="1"/>
          </p:cNvSpPr>
          <p:nvPr>
            <p:ph type="pic" sz="quarter" idx="19"/>
          </p:nvPr>
        </p:nvSpPr>
        <p:spPr>
          <a:xfrm>
            <a:off x="1643382" y="1769867"/>
            <a:ext cx="1070366" cy="1070366"/>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a:defRPr>
                <a:solidFill>
                  <a:schemeClr val="bg1"/>
                </a:solidFill>
              </a:defRPr>
            </a:lvl1pPr>
          </a:lstStyle>
          <a:p>
            <a:endParaRPr lang="en-US" dirty="0"/>
          </a:p>
        </p:txBody>
      </p:sp>
      <p:sp>
        <p:nvSpPr>
          <p:cNvPr id="17" name="Rectangle: Rounded Corners 16">
            <a:extLst>
              <a:ext uri="{FF2B5EF4-FFF2-40B4-BE49-F238E27FC236}">
                <a16:creationId xmlns:a16="http://schemas.microsoft.com/office/drawing/2014/main" id="{42F55954-BDA5-A3F4-FA7D-A5AA985E0BAE}"/>
              </a:ext>
            </a:extLst>
          </p:cNvPr>
          <p:cNvSpPr/>
          <p:nvPr userDrawn="1"/>
        </p:nvSpPr>
        <p:spPr>
          <a:xfrm>
            <a:off x="4449066" y="2293958"/>
            <a:ext cx="3339523" cy="206519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0">
            <a:extLst>
              <a:ext uri="{FF2B5EF4-FFF2-40B4-BE49-F238E27FC236}">
                <a16:creationId xmlns:a16="http://schemas.microsoft.com/office/drawing/2014/main" id="{64E7AEDF-C58E-7CF8-F1D2-A02F1DCCE722}"/>
              </a:ext>
            </a:extLst>
          </p:cNvPr>
          <p:cNvSpPr>
            <a:spLocks noGrp="1"/>
          </p:cNvSpPr>
          <p:nvPr>
            <p:ph type="body" sz="quarter" idx="17" hasCustomPrompt="1"/>
          </p:nvPr>
        </p:nvSpPr>
        <p:spPr>
          <a:xfrm>
            <a:off x="4787710" y="3063875"/>
            <a:ext cx="2662237" cy="1195387"/>
          </a:xfrm>
        </p:spPr>
        <p:txBody>
          <a:bodyPr/>
          <a:lstStyle>
            <a:lvl1pPr>
              <a:defRPr sz="1200">
                <a:solidFill>
                  <a:schemeClr val="bg1"/>
                </a:solidFill>
              </a:defRPr>
            </a:lvl1pPr>
          </a:lstStyle>
          <a:p>
            <a:pPr lvl="0"/>
            <a:r>
              <a:rPr lang="en-US" dirty="0"/>
              <a:t>Click to add quote.</a:t>
            </a:r>
          </a:p>
        </p:txBody>
      </p:sp>
      <p:sp>
        <p:nvSpPr>
          <p:cNvPr id="23" name="Picture Placeholder 56">
            <a:extLst>
              <a:ext uri="{FF2B5EF4-FFF2-40B4-BE49-F238E27FC236}">
                <a16:creationId xmlns:a16="http://schemas.microsoft.com/office/drawing/2014/main" id="{C741AAB6-DF24-7E09-347C-D420EFB1872C}"/>
              </a:ext>
            </a:extLst>
          </p:cNvPr>
          <p:cNvSpPr>
            <a:spLocks noGrp="1"/>
          </p:cNvSpPr>
          <p:nvPr>
            <p:ph type="pic" sz="quarter" idx="20"/>
          </p:nvPr>
        </p:nvSpPr>
        <p:spPr>
          <a:xfrm>
            <a:off x="5560817" y="1791489"/>
            <a:ext cx="1070366" cy="107036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a:solidFill>
                  <a:schemeClr val="bg1"/>
                </a:solidFill>
              </a:defRPr>
            </a:lvl1pPr>
          </a:lstStyle>
          <a:p>
            <a:endParaRPr lang="en-US" dirty="0"/>
          </a:p>
        </p:txBody>
      </p:sp>
      <p:sp>
        <p:nvSpPr>
          <p:cNvPr id="18" name="Rectangle: Rounded Corners 17">
            <a:extLst>
              <a:ext uri="{FF2B5EF4-FFF2-40B4-BE49-F238E27FC236}">
                <a16:creationId xmlns:a16="http://schemas.microsoft.com/office/drawing/2014/main" id="{BC35FFB9-BCF4-B233-ACF0-6885C5177D17}"/>
              </a:ext>
            </a:extLst>
          </p:cNvPr>
          <p:cNvSpPr/>
          <p:nvPr userDrawn="1"/>
        </p:nvSpPr>
        <p:spPr>
          <a:xfrm>
            <a:off x="8395488" y="2326672"/>
            <a:ext cx="3339523" cy="206519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0">
            <a:extLst>
              <a:ext uri="{FF2B5EF4-FFF2-40B4-BE49-F238E27FC236}">
                <a16:creationId xmlns:a16="http://schemas.microsoft.com/office/drawing/2014/main" id="{54A9BE54-2C9F-D8DD-EE3E-869227404656}"/>
              </a:ext>
            </a:extLst>
          </p:cNvPr>
          <p:cNvSpPr>
            <a:spLocks noGrp="1"/>
          </p:cNvSpPr>
          <p:nvPr>
            <p:ph type="body" sz="quarter" idx="18" hasCustomPrompt="1"/>
          </p:nvPr>
        </p:nvSpPr>
        <p:spPr>
          <a:xfrm>
            <a:off x="8734132" y="3069431"/>
            <a:ext cx="2662237" cy="1195387"/>
          </a:xfrm>
        </p:spPr>
        <p:txBody>
          <a:bodyPr/>
          <a:lstStyle>
            <a:lvl1pPr>
              <a:defRPr sz="1200">
                <a:solidFill>
                  <a:schemeClr val="bg1"/>
                </a:solidFill>
              </a:defRPr>
            </a:lvl1pPr>
          </a:lstStyle>
          <a:p>
            <a:pPr lvl="0"/>
            <a:r>
              <a:rPr lang="en-US" dirty="0"/>
              <a:t>Click to add quote.</a:t>
            </a:r>
          </a:p>
        </p:txBody>
      </p:sp>
      <p:sp>
        <p:nvSpPr>
          <p:cNvPr id="24" name="Picture Placeholder 56">
            <a:extLst>
              <a:ext uri="{FF2B5EF4-FFF2-40B4-BE49-F238E27FC236}">
                <a16:creationId xmlns:a16="http://schemas.microsoft.com/office/drawing/2014/main" id="{77A39AFD-8000-F91C-C6E9-DA97BFA6C59B}"/>
              </a:ext>
            </a:extLst>
          </p:cNvPr>
          <p:cNvSpPr>
            <a:spLocks noGrp="1"/>
          </p:cNvSpPr>
          <p:nvPr>
            <p:ph type="pic" sz="quarter" idx="21"/>
          </p:nvPr>
        </p:nvSpPr>
        <p:spPr>
          <a:xfrm>
            <a:off x="9510352" y="1791489"/>
            <a:ext cx="1070366" cy="1070366"/>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004600338"/>
      </p:ext>
    </p:extLst>
  </p:cSld>
  <p:clrMapOvr>
    <a:masterClrMapping/>
  </p:clrMapOvr>
  <p:extLst>
    <p:ext uri="{DCECCB84-F9BA-43D5-87BE-67443E8EF086}">
      <p15:sldGuideLst xmlns:p15="http://schemas.microsoft.com/office/powerpoint/2012/main">
        <p15:guide id="1" orient="horz" pos="1896"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stimonial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7A9196-D22D-A550-4B81-EB9BE0C52605}"/>
              </a:ext>
            </a:extLst>
          </p:cNvPr>
          <p:cNvSpPr/>
          <p:nvPr userDrawn="1"/>
        </p:nvSpPr>
        <p:spPr>
          <a:xfrm>
            <a:off x="0" y="1682"/>
            <a:ext cx="12192000" cy="48387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209B9-5943-1858-BA85-46B8B7349495}"/>
              </a:ext>
            </a:extLst>
          </p:cNvPr>
          <p:cNvSpPr>
            <a:spLocks noGrp="1"/>
          </p:cNvSpPr>
          <p:nvPr>
            <p:ph type="title"/>
          </p:nvPr>
        </p:nvSpPr>
        <p:spPr>
          <a:xfrm>
            <a:off x="838200" y="204000"/>
            <a:ext cx="10515600" cy="1325563"/>
          </a:xfrm>
        </p:spPr>
        <p:txBody>
          <a:bodyPr/>
          <a:lstStyle>
            <a:lvl1pPr algn="ct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853FE9AE-A4BD-5ACC-9B02-650F0735661F}"/>
              </a:ext>
            </a:extLst>
          </p:cNvPr>
          <p:cNvSpPr>
            <a:spLocks noGrp="1"/>
          </p:cNvSpPr>
          <p:nvPr>
            <p:ph type="dt" sz="half" idx="10"/>
          </p:nvPr>
        </p:nvSpPr>
        <p:spPr/>
        <p:txBody>
          <a:bodyPr/>
          <a:lstStyle>
            <a:lvl1pPr>
              <a:defRPr>
                <a:solidFill>
                  <a:schemeClr val="bg2"/>
                </a:solidFill>
              </a:defRPr>
            </a:lvl1p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43E92029-12F2-F557-BC45-D1DF50F8CA21}"/>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98B39310-5CCE-E48E-34FC-36296B9439F9}"/>
              </a:ext>
            </a:extLst>
          </p:cNvPr>
          <p:cNvSpPr>
            <a:spLocks noGrp="1"/>
          </p:cNvSpPr>
          <p:nvPr>
            <p:ph type="sldNum" sz="quarter" idx="12"/>
          </p:nvPr>
        </p:nvSpPr>
        <p:spPr/>
        <p:txBody>
          <a:bodyPr/>
          <a:lstStyle>
            <a:lvl1pPr>
              <a:defRPr>
                <a:solidFill>
                  <a:schemeClr val="bg2"/>
                </a:solidFill>
              </a:defRPr>
            </a:lvl1pPr>
          </a:lstStyle>
          <a:p>
            <a:fld id="{903F5AC5-661A-4462-8FF9-A66FBD96CB04}" type="slidenum">
              <a:rPr lang="en-US" smtClean="0"/>
              <a:pPr/>
              <a:t>‹#›</a:t>
            </a:fld>
            <a:endParaRPr lang="en-US" dirty="0"/>
          </a:p>
        </p:txBody>
      </p:sp>
      <p:sp>
        <p:nvSpPr>
          <p:cNvPr id="10" name="Rectangle: Rounded Corners 9">
            <a:extLst>
              <a:ext uri="{FF2B5EF4-FFF2-40B4-BE49-F238E27FC236}">
                <a16:creationId xmlns:a16="http://schemas.microsoft.com/office/drawing/2014/main" id="{1F0C8A05-CDBD-E7B7-76C0-943FD7730BB7}"/>
              </a:ext>
            </a:extLst>
          </p:cNvPr>
          <p:cNvSpPr/>
          <p:nvPr userDrawn="1"/>
        </p:nvSpPr>
        <p:spPr>
          <a:xfrm>
            <a:off x="537868" y="2508868"/>
            <a:ext cx="3339523" cy="206519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0">
            <a:extLst>
              <a:ext uri="{FF2B5EF4-FFF2-40B4-BE49-F238E27FC236}">
                <a16:creationId xmlns:a16="http://schemas.microsoft.com/office/drawing/2014/main" id="{920D7EB5-2B81-7C46-0A18-8EB3A7445855}"/>
              </a:ext>
            </a:extLst>
          </p:cNvPr>
          <p:cNvSpPr>
            <a:spLocks noGrp="1"/>
          </p:cNvSpPr>
          <p:nvPr>
            <p:ph type="body" sz="quarter" idx="16" hasCustomPrompt="1"/>
          </p:nvPr>
        </p:nvSpPr>
        <p:spPr>
          <a:xfrm>
            <a:off x="876512" y="2985122"/>
            <a:ext cx="2662237" cy="1195387"/>
          </a:xfrm>
        </p:spPr>
        <p:txBody>
          <a:bodyPr/>
          <a:lstStyle>
            <a:lvl1pPr>
              <a:defRPr sz="1200">
                <a:solidFill>
                  <a:schemeClr val="bg2"/>
                </a:solidFill>
              </a:defRPr>
            </a:lvl1pPr>
          </a:lstStyle>
          <a:p>
            <a:pPr lvl="0"/>
            <a:r>
              <a:rPr lang="en-US" dirty="0"/>
              <a:t>Click to add quote.</a:t>
            </a:r>
          </a:p>
        </p:txBody>
      </p:sp>
      <p:sp>
        <p:nvSpPr>
          <p:cNvPr id="57" name="Picture Placeholder 56">
            <a:extLst>
              <a:ext uri="{FF2B5EF4-FFF2-40B4-BE49-F238E27FC236}">
                <a16:creationId xmlns:a16="http://schemas.microsoft.com/office/drawing/2014/main" id="{6CFA3537-2869-566F-C8CF-D951D3F9860E}"/>
              </a:ext>
            </a:extLst>
          </p:cNvPr>
          <p:cNvSpPr>
            <a:spLocks noGrp="1"/>
          </p:cNvSpPr>
          <p:nvPr>
            <p:ph type="pic" sz="quarter" idx="19"/>
          </p:nvPr>
        </p:nvSpPr>
        <p:spPr>
          <a:xfrm>
            <a:off x="1677674" y="1689002"/>
            <a:ext cx="1070366" cy="1070366"/>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a:defRPr>
                <a:solidFill>
                  <a:schemeClr val="bg1"/>
                </a:solidFill>
              </a:defRPr>
            </a:lvl1pPr>
          </a:lstStyle>
          <a:p>
            <a:endParaRPr lang="en-US" dirty="0"/>
          </a:p>
        </p:txBody>
      </p:sp>
      <p:sp>
        <p:nvSpPr>
          <p:cNvPr id="12" name="Rectangle: Rounded Corners 11">
            <a:extLst>
              <a:ext uri="{FF2B5EF4-FFF2-40B4-BE49-F238E27FC236}">
                <a16:creationId xmlns:a16="http://schemas.microsoft.com/office/drawing/2014/main" id="{4ADAE5EF-1D15-E590-950B-01F54C5D7A4E}"/>
              </a:ext>
            </a:extLst>
          </p:cNvPr>
          <p:cNvSpPr/>
          <p:nvPr userDrawn="1"/>
        </p:nvSpPr>
        <p:spPr>
          <a:xfrm>
            <a:off x="4456634" y="2508868"/>
            <a:ext cx="3339523" cy="206519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0">
            <a:extLst>
              <a:ext uri="{FF2B5EF4-FFF2-40B4-BE49-F238E27FC236}">
                <a16:creationId xmlns:a16="http://schemas.microsoft.com/office/drawing/2014/main" id="{BAB39472-2679-428B-8C62-CAD8770394E2}"/>
              </a:ext>
            </a:extLst>
          </p:cNvPr>
          <p:cNvSpPr>
            <a:spLocks noGrp="1"/>
          </p:cNvSpPr>
          <p:nvPr>
            <p:ph type="body" sz="quarter" idx="17" hasCustomPrompt="1"/>
          </p:nvPr>
        </p:nvSpPr>
        <p:spPr>
          <a:xfrm>
            <a:off x="4795276" y="3001067"/>
            <a:ext cx="2662237" cy="1195387"/>
          </a:xfrm>
        </p:spPr>
        <p:txBody>
          <a:bodyPr/>
          <a:lstStyle>
            <a:lvl1pPr>
              <a:defRPr sz="1200">
                <a:solidFill>
                  <a:schemeClr val="bg2"/>
                </a:solidFill>
              </a:defRPr>
            </a:lvl1pPr>
          </a:lstStyle>
          <a:p>
            <a:pPr lvl="0"/>
            <a:r>
              <a:rPr lang="en-US" dirty="0"/>
              <a:t>Click to add quote.</a:t>
            </a:r>
          </a:p>
        </p:txBody>
      </p:sp>
      <p:sp>
        <p:nvSpPr>
          <p:cNvPr id="60" name="Picture Placeholder 56">
            <a:extLst>
              <a:ext uri="{FF2B5EF4-FFF2-40B4-BE49-F238E27FC236}">
                <a16:creationId xmlns:a16="http://schemas.microsoft.com/office/drawing/2014/main" id="{E0F24C7A-605F-2183-24A7-7BE3B7A42773}"/>
              </a:ext>
            </a:extLst>
          </p:cNvPr>
          <p:cNvSpPr>
            <a:spLocks noGrp="1"/>
          </p:cNvSpPr>
          <p:nvPr>
            <p:ph type="pic" sz="quarter" idx="20"/>
          </p:nvPr>
        </p:nvSpPr>
        <p:spPr>
          <a:xfrm>
            <a:off x="5650024" y="1798982"/>
            <a:ext cx="1070366" cy="107036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a:solidFill>
                  <a:schemeClr val="bg1"/>
                </a:solidFill>
              </a:defRPr>
            </a:lvl1pPr>
          </a:lstStyle>
          <a:p>
            <a:endParaRPr lang="en-US" dirty="0"/>
          </a:p>
        </p:txBody>
      </p:sp>
      <p:sp>
        <p:nvSpPr>
          <p:cNvPr id="13" name="Rectangle: Rounded Corners 12">
            <a:extLst>
              <a:ext uri="{FF2B5EF4-FFF2-40B4-BE49-F238E27FC236}">
                <a16:creationId xmlns:a16="http://schemas.microsoft.com/office/drawing/2014/main" id="{98AAEA42-C25A-D357-CD91-B915D61D58A6}"/>
              </a:ext>
            </a:extLst>
          </p:cNvPr>
          <p:cNvSpPr/>
          <p:nvPr userDrawn="1"/>
        </p:nvSpPr>
        <p:spPr>
          <a:xfrm>
            <a:off x="8375400" y="2508868"/>
            <a:ext cx="3339523" cy="206519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942A7018-D6B4-CE28-1F39-4FAD313E2BBB}"/>
              </a:ext>
            </a:extLst>
          </p:cNvPr>
          <p:cNvSpPr>
            <a:spLocks noGrp="1"/>
          </p:cNvSpPr>
          <p:nvPr>
            <p:ph type="body" sz="quarter" idx="18" hasCustomPrompt="1"/>
          </p:nvPr>
        </p:nvSpPr>
        <p:spPr>
          <a:xfrm>
            <a:off x="8714044" y="3001068"/>
            <a:ext cx="2662237" cy="1195387"/>
          </a:xfrm>
        </p:spPr>
        <p:txBody>
          <a:bodyPr/>
          <a:lstStyle>
            <a:lvl1pPr>
              <a:defRPr sz="1200">
                <a:solidFill>
                  <a:schemeClr val="bg2"/>
                </a:solidFill>
              </a:defRPr>
            </a:lvl1pPr>
          </a:lstStyle>
          <a:p>
            <a:pPr lvl="0"/>
            <a:r>
              <a:rPr lang="en-US" dirty="0"/>
              <a:t>Click to add quote.</a:t>
            </a:r>
          </a:p>
        </p:txBody>
      </p:sp>
      <p:sp>
        <p:nvSpPr>
          <p:cNvPr id="61" name="Picture Placeholder 56">
            <a:extLst>
              <a:ext uri="{FF2B5EF4-FFF2-40B4-BE49-F238E27FC236}">
                <a16:creationId xmlns:a16="http://schemas.microsoft.com/office/drawing/2014/main" id="{B5347D56-EF64-EBF3-6F52-02B963ED1856}"/>
              </a:ext>
            </a:extLst>
          </p:cNvPr>
          <p:cNvSpPr>
            <a:spLocks noGrp="1"/>
          </p:cNvSpPr>
          <p:nvPr>
            <p:ph type="pic" sz="quarter" idx="21"/>
          </p:nvPr>
        </p:nvSpPr>
        <p:spPr>
          <a:xfrm>
            <a:off x="9510352" y="1791489"/>
            <a:ext cx="1070366" cy="1070366"/>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655367077"/>
      </p:ext>
    </p:extLst>
  </p:cSld>
  <p:clrMapOvr>
    <a:masterClrMapping/>
  </p:clrMapOvr>
  <p:extLst>
    <p:ext uri="{DCECCB84-F9BA-43D5-87BE-67443E8EF086}">
      <p15:sldGuideLst xmlns:p15="http://schemas.microsoft.com/office/powerpoint/2012/main">
        <p15:guide id="1" orient="horz" pos="1896"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10BC7-0835-6704-C21B-C56744AD02E8}"/>
              </a:ext>
            </a:extLst>
          </p:cNvPr>
          <p:cNvSpPr>
            <a:spLocks noGrp="1"/>
          </p:cNvSpPr>
          <p:nvPr>
            <p:ph type="title"/>
          </p:nvPr>
        </p:nvSpPr>
        <p:spPr>
          <a:xfrm>
            <a:off x="838200" y="365125"/>
            <a:ext cx="1019175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68EC36-603F-EA83-7E26-BE6B3A8525B6}"/>
              </a:ext>
            </a:extLst>
          </p:cNvPr>
          <p:cNvSpPr>
            <a:spLocks noGrp="1"/>
          </p:cNvSpPr>
          <p:nvPr>
            <p:ph type="body" orient="vert" idx="1"/>
          </p:nvPr>
        </p:nvSpPr>
        <p:spPr>
          <a:xfrm>
            <a:off x="838200" y="1825625"/>
            <a:ext cx="10191750" cy="4351338"/>
          </a:xfrm>
        </p:spPr>
        <p:txBody>
          <a:bodyPr vert="eaVert"/>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E6A6B39-E8A2-9F2D-193F-54A7CF481867}"/>
              </a:ext>
            </a:extLst>
          </p:cNvPr>
          <p:cNvSpPr>
            <a:spLocks noGrp="1"/>
          </p:cNvSpPr>
          <p:nvPr>
            <p:ph type="dt" sz="half" idx="10"/>
          </p:nvPr>
        </p:nvSpPr>
        <p:spPr/>
        <p:txBody>
          <a:bodyPr/>
          <a:lstStyle>
            <a:lvl1pPr>
              <a:defRPr>
                <a:solidFill>
                  <a:schemeClr val="accent2"/>
                </a:solidFill>
              </a:defRPr>
            </a:lvl1pPr>
          </a:lstStyle>
          <a:p>
            <a:fld id="{706DF27B-89E2-4BB8-8ED4-9FCABAFADDEF}" type="datetimeFigureOut">
              <a:rPr lang="en-US" smtClean="0"/>
              <a:pPr/>
              <a:t>10/31/2024</a:t>
            </a:fld>
            <a:endParaRPr lang="en-US" dirty="0"/>
          </a:p>
        </p:txBody>
      </p:sp>
      <p:sp>
        <p:nvSpPr>
          <p:cNvPr id="5" name="Footer Placeholder 4">
            <a:extLst>
              <a:ext uri="{FF2B5EF4-FFF2-40B4-BE49-F238E27FC236}">
                <a16:creationId xmlns:a16="http://schemas.microsoft.com/office/drawing/2014/main" id="{97135D37-B06B-49EF-B00E-199F895D2D02}"/>
              </a:ext>
            </a:extLst>
          </p:cNvPr>
          <p:cNvSpPr>
            <a:spLocks noGrp="1"/>
          </p:cNvSpPr>
          <p:nvPr>
            <p:ph type="ftr" sz="quarter" idx="11"/>
          </p:nvPr>
        </p:nvSpPr>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8D635269-5E79-A268-89B6-EF06A5E1F009}"/>
              </a:ext>
            </a:extLst>
          </p:cNvPr>
          <p:cNvSpPr>
            <a:spLocks noGrp="1"/>
          </p:cNvSpPr>
          <p:nvPr>
            <p:ph type="sldNum" sz="quarter" idx="12"/>
          </p:nvPr>
        </p:nvSpPr>
        <p:spPr/>
        <p:txBody>
          <a:bodyPr/>
          <a:lstStyle>
            <a:lvl1pPr>
              <a:defRPr>
                <a:solidFill>
                  <a:schemeClr val="accent2"/>
                </a:solidFill>
              </a:defRPr>
            </a:lvl1pPr>
          </a:lstStyle>
          <a:p>
            <a:fld id="{903F5AC5-661A-4462-8FF9-A66FBD96CB04}" type="slidenum">
              <a:rPr lang="en-US" smtClean="0"/>
              <a:pPr/>
              <a:t>‹#›</a:t>
            </a:fld>
            <a:endParaRPr lang="en-US" dirty="0"/>
          </a:p>
        </p:txBody>
      </p:sp>
      <p:pic>
        <p:nvPicPr>
          <p:cNvPr id="8" name="Picture 7" descr="Icon&#10;&#10;Description automatically generated">
            <a:extLst>
              <a:ext uri="{FF2B5EF4-FFF2-40B4-BE49-F238E27FC236}">
                <a16:creationId xmlns:a16="http://schemas.microsoft.com/office/drawing/2014/main" id="{4356D331-EEFE-EA0F-4FEE-914452027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2767547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D7B79-08B1-DCF0-5387-387B172DAEF9}"/>
              </a:ext>
            </a:extLst>
          </p:cNvPr>
          <p:cNvSpPr>
            <a:spLocks noGrp="1"/>
          </p:cNvSpPr>
          <p:nvPr>
            <p:ph type="title" orient="vert"/>
          </p:nvPr>
        </p:nvSpPr>
        <p:spPr>
          <a:xfrm>
            <a:off x="8724900" y="365125"/>
            <a:ext cx="244792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3C4BB3-8D8C-CC23-D4FF-D02CC2CDAFB0}"/>
              </a:ext>
            </a:extLst>
          </p:cNvPr>
          <p:cNvSpPr>
            <a:spLocks noGrp="1"/>
          </p:cNvSpPr>
          <p:nvPr>
            <p:ph type="body" orient="vert" idx="1"/>
          </p:nvPr>
        </p:nvSpPr>
        <p:spPr>
          <a:xfrm>
            <a:off x="838200" y="365125"/>
            <a:ext cx="7734300" cy="5811838"/>
          </a:xfrm>
        </p:spPr>
        <p:txBody>
          <a:bodyPr vert="eaVert"/>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1D323B9-B120-50DA-4B21-615010E506A4}"/>
              </a:ext>
            </a:extLst>
          </p:cNvPr>
          <p:cNvSpPr>
            <a:spLocks noGrp="1"/>
          </p:cNvSpPr>
          <p:nvPr>
            <p:ph type="dt" sz="half" idx="10"/>
          </p:nvPr>
        </p:nvSpPr>
        <p:spPr/>
        <p:txBody>
          <a:bodyPr/>
          <a:lstStyle>
            <a:lvl1pPr>
              <a:defRPr>
                <a:solidFill>
                  <a:schemeClr val="accent2"/>
                </a:solidFill>
              </a:defRPr>
            </a:lvl1pPr>
          </a:lstStyle>
          <a:p>
            <a:fld id="{706DF27B-89E2-4BB8-8ED4-9FCABAFADDEF}" type="datetimeFigureOut">
              <a:rPr lang="en-US" smtClean="0"/>
              <a:pPr/>
              <a:t>10/31/2024</a:t>
            </a:fld>
            <a:endParaRPr lang="en-US" dirty="0"/>
          </a:p>
        </p:txBody>
      </p:sp>
      <p:sp>
        <p:nvSpPr>
          <p:cNvPr id="5" name="Footer Placeholder 4">
            <a:extLst>
              <a:ext uri="{FF2B5EF4-FFF2-40B4-BE49-F238E27FC236}">
                <a16:creationId xmlns:a16="http://schemas.microsoft.com/office/drawing/2014/main" id="{C39806CF-98C4-3E5F-EC36-0617D5FF4F40}"/>
              </a:ext>
            </a:extLst>
          </p:cNvPr>
          <p:cNvSpPr>
            <a:spLocks noGrp="1"/>
          </p:cNvSpPr>
          <p:nvPr>
            <p:ph type="ftr" sz="quarter" idx="11"/>
          </p:nvPr>
        </p:nvSpPr>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84460A5D-1A86-A1DA-C775-E6FA4E8DC36A}"/>
              </a:ext>
            </a:extLst>
          </p:cNvPr>
          <p:cNvSpPr>
            <a:spLocks noGrp="1"/>
          </p:cNvSpPr>
          <p:nvPr>
            <p:ph type="sldNum" sz="quarter" idx="12"/>
          </p:nvPr>
        </p:nvSpPr>
        <p:spPr/>
        <p:txBody>
          <a:bodyPr/>
          <a:lstStyle>
            <a:lvl1pPr>
              <a:defRPr>
                <a:solidFill>
                  <a:schemeClr val="accent2"/>
                </a:solidFill>
              </a:defRPr>
            </a:lvl1pPr>
          </a:lstStyle>
          <a:p>
            <a:fld id="{903F5AC5-661A-4462-8FF9-A66FBD96CB04}" type="slidenum">
              <a:rPr lang="en-US" smtClean="0"/>
              <a:pPr/>
              <a:t>‹#›</a:t>
            </a:fld>
            <a:endParaRPr lang="en-US" dirty="0"/>
          </a:p>
        </p:txBody>
      </p:sp>
      <p:pic>
        <p:nvPicPr>
          <p:cNvPr id="8" name="Picture 7" descr="Icon&#10;&#10;Description automatically generated">
            <a:extLst>
              <a:ext uri="{FF2B5EF4-FFF2-40B4-BE49-F238E27FC236}">
                <a16:creationId xmlns:a16="http://schemas.microsoft.com/office/drawing/2014/main" id="{997F6C06-11A2-221A-FEF9-46333277D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833184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Green">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FAFED0-EBC4-46D0-2385-DCCF15C0528E}"/>
              </a:ext>
            </a:extLst>
          </p:cNvPr>
          <p:cNvSpPr>
            <a:spLocks noGrp="1"/>
          </p:cNvSpPr>
          <p:nvPr>
            <p:ph type="dt" sz="half" idx="10"/>
          </p:nvPr>
        </p:nvSpPr>
        <p:spPr/>
        <p:txBody>
          <a:body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D667F626-8490-107B-A3C2-C14A54F3A2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29FBF8-D476-1FF8-95B9-7E187D50B691}"/>
              </a:ext>
            </a:extLst>
          </p:cNvPr>
          <p:cNvSpPr>
            <a:spLocks noGrp="1"/>
          </p:cNvSpPr>
          <p:nvPr>
            <p:ph type="sldNum" sz="quarter" idx="12"/>
          </p:nvPr>
        </p:nvSpPr>
        <p:spPr/>
        <p:txBody>
          <a:bodyPr/>
          <a:lstStyle/>
          <a:p>
            <a:fld id="{903F5AC5-661A-4462-8FF9-A66FBD96CB04}" type="slidenum">
              <a:rPr lang="en-US" smtClean="0"/>
              <a:pPr/>
              <a:t>‹#›</a:t>
            </a:fld>
            <a:endParaRPr lang="en-US" dirty="0"/>
          </a:p>
        </p:txBody>
      </p:sp>
    </p:spTree>
    <p:extLst>
      <p:ext uri="{BB962C8B-B14F-4D97-AF65-F5344CB8AC3E}">
        <p14:creationId xmlns:p14="http://schemas.microsoft.com/office/powerpoint/2010/main" val="3631501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Whi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CE6547-8672-E622-0CD1-E6875BCCC1C8}"/>
              </a:ext>
            </a:extLst>
          </p:cNvPr>
          <p:cNvSpPr>
            <a:spLocks noGrp="1"/>
          </p:cNvSpPr>
          <p:nvPr>
            <p:ph type="dt" sz="half" idx="10"/>
          </p:nvPr>
        </p:nvSpPr>
        <p:spPr/>
        <p:txBody>
          <a:bodyPr/>
          <a:lstStyle/>
          <a:p>
            <a:fld id="{706DF27B-89E2-4BB8-8ED4-9FCABAFADDEF}" type="datetimeFigureOut">
              <a:rPr lang="en-US" smtClean="0"/>
              <a:pPr/>
              <a:t>10/31/2024</a:t>
            </a:fld>
            <a:endParaRPr lang="en-US" dirty="0"/>
          </a:p>
        </p:txBody>
      </p:sp>
      <p:sp>
        <p:nvSpPr>
          <p:cNvPr id="4" name="Footer Placeholder 3">
            <a:extLst>
              <a:ext uri="{FF2B5EF4-FFF2-40B4-BE49-F238E27FC236}">
                <a16:creationId xmlns:a16="http://schemas.microsoft.com/office/drawing/2014/main" id="{510466EF-2B18-A314-ECF3-23068CF85AC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4CB495-2373-7A6B-F17B-37C1DF55A516}"/>
              </a:ext>
            </a:extLst>
          </p:cNvPr>
          <p:cNvSpPr>
            <a:spLocks noGrp="1"/>
          </p:cNvSpPr>
          <p:nvPr>
            <p:ph type="sldNum" sz="quarter" idx="12"/>
          </p:nvPr>
        </p:nvSpPr>
        <p:spPr/>
        <p:txBody>
          <a:bodyPr/>
          <a:lstStyle/>
          <a:p>
            <a:fld id="{903F5AC5-661A-4462-8FF9-A66FBD96CB04}" type="slidenum">
              <a:rPr lang="en-US" smtClean="0"/>
              <a:pPr/>
              <a:t>‹#›</a:t>
            </a:fld>
            <a:endParaRPr lang="en-US" dirty="0"/>
          </a:p>
        </p:txBody>
      </p:sp>
    </p:spTree>
    <p:extLst>
      <p:ext uri="{BB962C8B-B14F-4D97-AF65-F5344CB8AC3E}">
        <p14:creationId xmlns:p14="http://schemas.microsoft.com/office/powerpoint/2010/main" val="105155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Al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C0BA-7D61-88F9-9F31-945F891B7B90}"/>
              </a:ext>
            </a:extLst>
          </p:cNvPr>
          <p:cNvSpPr>
            <a:spLocks noGrp="1"/>
          </p:cNvSpPr>
          <p:nvPr>
            <p:ph type="ctrTitle" hasCustomPrompt="1"/>
          </p:nvPr>
        </p:nvSpPr>
        <p:spPr>
          <a:xfrm>
            <a:off x="85726" y="952500"/>
            <a:ext cx="6328371" cy="1423988"/>
          </a:xfrm>
        </p:spPr>
        <p:txBody>
          <a:bodyPr anchor="b"/>
          <a:lstStyle>
            <a:lvl1pPr algn="l">
              <a:defRPr sz="4400">
                <a:solidFill>
                  <a:schemeClr val="bg1"/>
                </a:solidFill>
              </a:defRPr>
            </a:lvl1pPr>
          </a:lstStyle>
          <a:p>
            <a:r>
              <a:rPr lang="en-US" dirty="0"/>
              <a:t>Click to edit presentation title</a:t>
            </a:r>
          </a:p>
        </p:txBody>
      </p:sp>
      <p:sp>
        <p:nvSpPr>
          <p:cNvPr id="3" name="Subtitle 2">
            <a:extLst>
              <a:ext uri="{FF2B5EF4-FFF2-40B4-BE49-F238E27FC236}">
                <a16:creationId xmlns:a16="http://schemas.microsoft.com/office/drawing/2014/main" id="{F4B075F5-CD01-E4BE-4D8A-3215AA33FC36}"/>
              </a:ext>
            </a:extLst>
          </p:cNvPr>
          <p:cNvSpPr>
            <a:spLocks noGrp="1"/>
          </p:cNvSpPr>
          <p:nvPr>
            <p:ph type="subTitle" idx="1" hasCustomPrompt="1"/>
          </p:nvPr>
        </p:nvSpPr>
        <p:spPr>
          <a:xfrm>
            <a:off x="85726" y="2610644"/>
            <a:ext cx="6257924" cy="561181"/>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JANUARY 1, 2023</a:t>
            </a:r>
          </a:p>
        </p:txBody>
      </p:sp>
      <p:sp>
        <p:nvSpPr>
          <p:cNvPr id="4" name="Date Placeholder 3">
            <a:extLst>
              <a:ext uri="{FF2B5EF4-FFF2-40B4-BE49-F238E27FC236}">
                <a16:creationId xmlns:a16="http://schemas.microsoft.com/office/drawing/2014/main" id="{AD70A409-CB2F-48FB-AD40-EC07DC12FEAA}"/>
              </a:ext>
            </a:extLst>
          </p:cNvPr>
          <p:cNvSpPr>
            <a:spLocks noGrp="1"/>
          </p:cNvSpPr>
          <p:nvPr>
            <p:ph type="dt" sz="half" idx="10"/>
          </p:nvPr>
        </p:nvSpPr>
        <p:spPr>
          <a:xfrm>
            <a:off x="6414098" y="6529134"/>
            <a:ext cx="1215427" cy="235908"/>
          </a:xfrm>
        </p:spPr>
        <p:txBody>
          <a:bodyPr/>
          <a:lstStyle>
            <a:lvl1pPr>
              <a:defRPr>
                <a:solidFill>
                  <a:schemeClr val="bg1"/>
                </a:solidFill>
              </a:defRPr>
            </a:lvl1pPr>
          </a:lstStyle>
          <a:p>
            <a:fld id="{706DF27B-89E2-4BB8-8ED4-9FCABAFADDEF}" type="datetimeFigureOut">
              <a:rPr lang="en-US" smtClean="0"/>
              <a:pPr/>
              <a:t>10/31/2024</a:t>
            </a:fld>
            <a:endParaRPr lang="en-US" dirty="0"/>
          </a:p>
        </p:txBody>
      </p:sp>
      <p:sp>
        <p:nvSpPr>
          <p:cNvPr id="5" name="Footer Placeholder 4">
            <a:extLst>
              <a:ext uri="{FF2B5EF4-FFF2-40B4-BE49-F238E27FC236}">
                <a16:creationId xmlns:a16="http://schemas.microsoft.com/office/drawing/2014/main" id="{B8A6ECEB-C8B1-0519-FE9E-3F8668F5636E}"/>
              </a:ext>
            </a:extLst>
          </p:cNvPr>
          <p:cNvSpPr>
            <a:spLocks noGrp="1"/>
          </p:cNvSpPr>
          <p:nvPr>
            <p:ph type="ftr" sz="quarter" idx="11"/>
          </p:nvPr>
        </p:nvSpPr>
        <p:spPr>
          <a:xfrm>
            <a:off x="85726" y="6535559"/>
            <a:ext cx="6257924" cy="235908"/>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8D54DA0-AD18-2710-FC11-46EBBDAAB8E3}"/>
              </a:ext>
            </a:extLst>
          </p:cNvPr>
          <p:cNvSpPr>
            <a:spLocks noGrp="1"/>
          </p:cNvSpPr>
          <p:nvPr>
            <p:ph type="sldNum" sz="quarter" idx="12"/>
          </p:nvPr>
        </p:nvSpPr>
        <p:spPr>
          <a:xfrm>
            <a:off x="7699973" y="6529134"/>
            <a:ext cx="648419" cy="229483"/>
          </a:xfrm>
        </p:spPr>
        <p:txBody>
          <a:bodyPr/>
          <a:lstStyle>
            <a:lvl1pPr>
              <a:defRPr>
                <a:solidFill>
                  <a:schemeClr val="bg1"/>
                </a:solidFill>
              </a:defRPr>
            </a:lvl1pPr>
          </a:lstStyle>
          <a:p>
            <a:fld id="{903F5AC5-661A-4462-8FF9-A66FBD96CB04}" type="slidenum">
              <a:rPr lang="en-US" smtClean="0"/>
              <a:pPr/>
              <a:t>‹#›</a:t>
            </a:fld>
            <a:endParaRPr lang="en-US" dirty="0"/>
          </a:p>
        </p:txBody>
      </p:sp>
      <p:sp>
        <p:nvSpPr>
          <p:cNvPr id="7" name="TextBox 6">
            <a:extLst>
              <a:ext uri="{FF2B5EF4-FFF2-40B4-BE49-F238E27FC236}">
                <a16:creationId xmlns:a16="http://schemas.microsoft.com/office/drawing/2014/main" id="{790AAC30-E4F3-06ED-19A5-846267CDBC2A}"/>
              </a:ext>
            </a:extLst>
          </p:cNvPr>
          <p:cNvSpPr txBox="1"/>
          <p:nvPr userDrawn="1"/>
        </p:nvSpPr>
        <p:spPr>
          <a:xfrm>
            <a:off x="85726" y="3438525"/>
            <a:ext cx="6153147" cy="646331"/>
          </a:xfrm>
          <a:prstGeom prst="rect">
            <a:avLst/>
          </a:prstGeom>
          <a:noFill/>
        </p:spPr>
        <p:txBody>
          <a:bodyPr wrap="square" rtlCol="0">
            <a:spAutoFit/>
          </a:bodyPr>
          <a:lstStyle/>
          <a:p>
            <a:pPr algn="l"/>
            <a:r>
              <a:rPr lang="en-US" dirty="0">
                <a:solidFill>
                  <a:schemeClr val="bg1"/>
                </a:solidFill>
              </a:rPr>
              <a:t>Michigan Department of Labor &amp; Economic Opportunity</a:t>
            </a:r>
          </a:p>
          <a:p>
            <a:pPr algn="l"/>
            <a:r>
              <a:rPr lang="en-US" dirty="0">
                <a:solidFill>
                  <a:schemeClr val="bg1"/>
                </a:solidFill>
              </a:rPr>
              <a:t>Michigan Rehabilitation Services</a:t>
            </a:r>
          </a:p>
        </p:txBody>
      </p:sp>
    </p:spTree>
    <p:extLst>
      <p:ext uri="{BB962C8B-B14F-4D97-AF65-F5344CB8AC3E}">
        <p14:creationId xmlns:p14="http://schemas.microsoft.com/office/powerpoint/2010/main" val="298667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5C-C80C-275F-49C9-6F02F9D8EA82}"/>
              </a:ext>
            </a:extLst>
          </p:cNvPr>
          <p:cNvSpPr>
            <a:spLocks noGrp="1"/>
          </p:cNvSpPr>
          <p:nvPr>
            <p:ph type="title"/>
          </p:nvPr>
        </p:nvSpPr>
        <p:spPr>
          <a:xfrm>
            <a:off x="838200" y="365125"/>
            <a:ext cx="1033462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589541-62CF-2AE4-1607-CA2A51788F28}"/>
              </a:ext>
            </a:extLst>
          </p:cNvPr>
          <p:cNvSpPr>
            <a:spLocks noGrp="1"/>
          </p:cNvSpPr>
          <p:nvPr>
            <p:ph idx="1"/>
          </p:nvPr>
        </p:nvSpPr>
        <p:spPr>
          <a:xfrm>
            <a:off x="838200" y="1825625"/>
            <a:ext cx="10334625" cy="4351338"/>
          </a:xfrm>
        </p:spPr>
        <p:txBody>
          <a:bodyPr/>
          <a:lstStyle>
            <a:lvl1pPr>
              <a:defRPr>
                <a:solidFill>
                  <a:schemeClr val="bg2"/>
                </a:solidFill>
              </a:defRPr>
            </a:lvl1pPr>
            <a:lvl2pPr>
              <a:buClr>
                <a:schemeClr val="accent2"/>
              </a:buClr>
              <a:defRPr>
                <a:solidFill>
                  <a:schemeClr val="bg2"/>
                </a:solidFill>
              </a:defRPr>
            </a:lvl2pPr>
            <a:lvl3pPr>
              <a:buClr>
                <a:schemeClr val="accent2"/>
              </a:buClr>
              <a:defRPr>
                <a:solidFill>
                  <a:schemeClr val="bg2"/>
                </a:solidFill>
              </a:defRPr>
            </a:lvl3pPr>
            <a:lvl4pPr>
              <a:buClr>
                <a:schemeClr val="accent2"/>
              </a:buClr>
              <a:defRPr>
                <a:solidFill>
                  <a:schemeClr val="bg2"/>
                </a:solidFill>
              </a:defRPr>
            </a:lvl4pPr>
            <a:lvl5pPr>
              <a:buClr>
                <a:schemeClr val="accent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79F7BDA-32D7-5D10-4882-4C1CD23F5E3B}"/>
              </a:ext>
            </a:extLst>
          </p:cNvPr>
          <p:cNvSpPr>
            <a:spLocks noGrp="1"/>
          </p:cNvSpPr>
          <p:nvPr>
            <p:ph type="dt" sz="half" idx="10"/>
          </p:nvPr>
        </p:nvSpPr>
        <p:spPr/>
        <p:txBody>
          <a:bodyPr/>
          <a:lstStyle/>
          <a:p>
            <a:fld id="{706DF27B-89E2-4BB8-8ED4-9FCABAFADDEF}" type="datetimeFigureOut">
              <a:rPr lang="en-US" smtClean="0"/>
              <a:t>10/31/2024</a:t>
            </a:fld>
            <a:endParaRPr lang="en-US"/>
          </a:p>
        </p:txBody>
      </p:sp>
      <p:sp>
        <p:nvSpPr>
          <p:cNvPr id="5" name="Footer Placeholder 4">
            <a:extLst>
              <a:ext uri="{FF2B5EF4-FFF2-40B4-BE49-F238E27FC236}">
                <a16:creationId xmlns:a16="http://schemas.microsoft.com/office/drawing/2014/main" id="{23FB6164-FF27-D2C4-2605-6949E365F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00AEE-DDF6-F3F5-200B-AF78FEA97541}"/>
              </a:ext>
            </a:extLst>
          </p:cNvPr>
          <p:cNvSpPr>
            <a:spLocks noGrp="1"/>
          </p:cNvSpPr>
          <p:nvPr>
            <p:ph type="sldNum" sz="quarter" idx="12"/>
          </p:nvPr>
        </p:nvSpPr>
        <p:spPr/>
        <p:txBody>
          <a:bodyPr/>
          <a:lstStyle/>
          <a:p>
            <a:fld id="{903F5AC5-661A-4462-8FF9-A66FBD96CB04}"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D04896E6-2B4E-1B27-941E-77392B74FE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2603344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62F63-A4F5-4C18-5108-EB78C841FB24}"/>
              </a:ext>
            </a:extLst>
          </p:cNvPr>
          <p:cNvSpPr>
            <a:spLocks noGrp="1"/>
          </p:cNvSpPr>
          <p:nvPr>
            <p:ph type="title"/>
          </p:nvPr>
        </p:nvSpPr>
        <p:spPr>
          <a:xfrm>
            <a:off x="838200" y="57626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030ED5-FC6D-3D20-E874-0CB1A3920246}"/>
              </a:ext>
            </a:extLst>
          </p:cNvPr>
          <p:cNvSpPr>
            <a:spLocks noGrp="1"/>
          </p:cNvSpPr>
          <p:nvPr>
            <p:ph type="body" idx="1"/>
          </p:nvPr>
        </p:nvSpPr>
        <p:spPr>
          <a:xfrm>
            <a:off x="838199" y="3642168"/>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6DB5DFD-4ECA-F8FB-B857-648446FA780D}"/>
              </a:ext>
            </a:extLst>
          </p:cNvPr>
          <p:cNvSpPr>
            <a:spLocks noGrp="1"/>
          </p:cNvSpPr>
          <p:nvPr>
            <p:ph type="dt" sz="half" idx="10"/>
          </p:nvPr>
        </p:nvSpPr>
        <p:spPr/>
        <p:txBody>
          <a:bodyPr/>
          <a:lstStyle/>
          <a:p>
            <a:fld id="{706DF27B-89E2-4BB8-8ED4-9FCABAFADDEF}" type="datetimeFigureOut">
              <a:rPr lang="en-US" smtClean="0"/>
              <a:t>10/31/2024</a:t>
            </a:fld>
            <a:endParaRPr lang="en-US"/>
          </a:p>
        </p:txBody>
      </p:sp>
      <p:sp>
        <p:nvSpPr>
          <p:cNvPr id="5" name="Footer Placeholder 4">
            <a:extLst>
              <a:ext uri="{FF2B5EF4-FFF2-40B4-BE49-F238E27FC236}">
                <a16:creationId xmlns:a16="http://schemas.microsoft.com/office/drawing/2014/main" id="{6EF9D73F-595B-CCED-DC78-637440A36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0D318-9990-4DB3-09BE-A1453539C52E}"/>
              </a:ext>
            </a:extLst>
          </p:cNvPr>
          <p:cNvSpPr>
            <a:spLocks noGrp="1"/>
          </p:cNvSpPr>
          <p:nvPr>
            <p:ph type="sldNum" sz="quarter" idx="12"/>
          </p:nvPr>
        </p:nvSpPr>
        <p:spPr/>
        <p:txBody>
          <a:bodyPr/>
          <a:lstStyle/>
          <a:p>
            <a:fld id="{903F5AC5-661A-4462-8FF9-A66FBD96CB04}"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E465BFB6-720A-FA17-9651-090058E1E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2859463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92C8-57BB-9EBB-B330-8418A00E9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5469B-BC66-FDD0-E433-E5283EC1BEFD}"/>
              </a:ext>
            </a:extLst>
          </p:cNvPr>
          <p:cNvSpPr>
            <a:spLocks noGrp="1"/>
          </p:cNvSpPr>
          <p:nvPr>
            <p:ph sz="half" idx="1"/>
          </p:nvPr>
        </p:nvSpPr>
        <p:spPr>
          <a:xfrm>
            <a:off x="838200" y="1825625"/>
            <a:ext cx="4610100" cy="4351338"/>
          </a:xfrm>
        </p:spPr>
        <p:txBody>
          <a:bodyPr/>
          <a:lstStyle>
            <a:lvl1pPr>
              <a:defRPr>
                <a:solidFill>
                  <a:schemeClr val="bg2"/>
                </a:solidFill>
              </a:defRPr>
            </a:lvl1pPr>
            <a:lvl2pPr>
              <a:buClr>
                <a:schemeClr val="accent2"/>
              </a:buClr>
              <a:defRPr>
                <a:solidFill>
                  <a:schemeClr val="bg2"/>
                </a:solidFill>
              </a:defRPr>
            </a:lvl2pPr>
            <a:lvl3pPr>
              <a:buClr>
                <a:schemeClr val="accent2"/>
              </a:buClr>
              <a:defRPr>
                <a:solidFill>
                  <a:schemeClr val="bg2"/>
                </a:solidFill>
              </a:defRPr>
            </a:lvl3pPr>
            <a:lvl4pPr>
              <a:buClr>
                <a:schemeClr val="accent2"/>
              </a:buClr>
              <a:defRPr>
                <a:solidFill>
                  <a:schemeClr val="bg2"/>
                </a:solidFill>
              </a:defRPr>
            </a:lvl4pPr>
            <a:lvl5pPr>
              <a:buClr>
                <a:schemeClr val="accent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954C640-EA3E-1286-C76B-C7CD3F7EC1DF}"/>
              </a:ext>
            </a:extLst>
          </p:cNvPr>
          <p:cNvSpPr>
            <a:spLocks noGrp="1"/>
          </p:cNvSpPr>
          <p:nvPr>
            <p:ph type="dt" sz="half" idx="10"/>
          </p:nvPr>
        </p:nvSpPr>
        <p:spPr/>
        <p:txBody>
          <a:bodyPr/>
          <a:lstStyle/>
          <a:p>
            <a:fld id="{706DF27B-89E2-4BB8-8ED4-9FCABAFADDEF}" type="datetimeFigureOut">
              <a:rPr lang="en-US" smtClean="0"/>
              <a:t>10/31/2024</a:t>
            </a:fld>
            <a:endParaRPr lang="en-US"/>
          </a:p>
        </p:txBody>
      </p:sp>
      <p:sp>
        <p:nvSpPr>
          <p:cNvPr id="6" name="Footer Placeholder 5">
            <a:extLst>
              <a:ext uri="{FF2B5EF4-FFF2-40B4-BE49-F238E27FC236}">
                <a16:creationId xmlns:a16="http://schemas.microsoft.com/office/drawing/2014/main" id="{47C0CF03-BFDB-850B-0A8F-22B147335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17D9B-609F-ED35-2623-7DF2D38607BE}"/>
              </a:ext>
            </a:extLst>
          </p:cNvPr>
          <p:cNvSpPr>
            <a:spLocks noGrp="1"/>
          </p:cNvSpPr>
          <p:nvPr>
            <p:ph type="sldNum" sz="quarter" idx="12"/>
          </p:nvPr>
        </p:nvSpPr>
        <p:spPr/>
        <p:txBody>
          <a:bodyPr/>
          <a:lstStyle/>
          <a:p>
            <a:fld id="{903F5AC5-661A-4462-8FF9-A66FBD96CB04}" type="slidenum">
              <a:rPr lang="en-US" smtClean="0"/>
              <a:t>‹#›</a:t>
            </a:fld>
            <a:endParaRPr lang="en-US"/>
          </a:p>
        </p:txBody>
      </p:sp>
      <p:sp>
        <p:nvSpPr>
          <p:cNvPr id="9" name="Content Placeholder 2">
            <a:extLst>
              <a:ext uri="{FF2B5EF4-FFF2-40B4-BE49-F238E27FC236}">
                <a16:creationId xmlns:a16="http://schemas.microsoft.com/office/drawing/2014/main" id="{ACB7A53F-F032-0484-8BC7-BB7F3171780D}"/>
              </a:ext>
            </a:extLst>
          </p:cNvPr>
          <p:cNvSpPr>
            <a:spLocks noGrp="1"/>
          </p:cNvSpPr>
          <p:nvPr>
            <p:ph sz="half" idx="13"/>
          </p:nvPr>
        </p:nvSpPr>
        <p:spPr>
          <a:xfrm>
            <a:off x="5575898" y="1825625"/>
            <a:ext cx="4610100" cy="4351338"/>
          </a:xfrm>
        </p:spPr>
        <p:txBody>
          <a:bodyPr/>
          <a:lstStyle>
            <a:lvl1pPr>
              <a:defRPr>
                <a:solidFill>
                  <a:schemeClr val="bg2"/>
                </a:solidFill>
              </a:defRPr>
            </a:lvl1pPr>
            <a:lvl2pPr>
              <a:buClr>
                <a:schemeClr val="accent2"/>
              </a:buClr>
              <a:defRPr>
                <a:solidFill>
                  <a:schemeClr val="bg2"/>
                </a:solidFill>
              </a:defRPr>
            </a:lvl2pPr>
            <a:lvl3pPr>
              <a:buClr>
                <a:schemeClr val="accent2"/>
              </a:buClr>
              <a:defRPr>
                <a:solidFill>
                  <a:schemeClr val="bg2"/>
                </a:solidFill>
              </a:defRPr>
            </a:lvl3pPr>
            <a:lvl4pPr>
              <a:buClr>
                <a:schemeClr val="accent2"/>
              </a:buClr>
              <a:defRPr>
                <a:solidFill>
                  <a:schemeClr val="bg2"/>
                </a:solidFill>
              </a:defRPr>
            </a:lvl4pPr>
            <a:lvl5pPr>
              <a:buClr>
                <a:schemeClr val="accent2"/>
              </a:buCl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Icon&#10;&#10;Description automatically generated">
            <a:extLst>
              <a:ext uri="{FF2B5EF4-FFF2-40B4-BE49-F238E27FC236}">
                <a16:creationId xmlns:a16="http://schemas.microsoft.com/office/drawing/2014/main" id="{093F07D6-5E39-5B74-D518-4F3268E7A3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378" y="6090137"/>
            <a:ext cx="1486621" cy="516596"/>
          </a:xfrm>
          <a:prstGeom prst="rect">
            <a:avLst/>
          </a:prstGeom>
        </p:spPr>
      </p:pic>
    </p:spTree>
    <p:extLst>
      <p:ext uri="{BB962C8B-B14F-4D97-AF65-F5344CB8AC3E}">
        <p14:creationId xmlns:p14="http://schemas.microsoft.com/office/powerpoint/2010/main" val="160470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2926F3-4771-17A8-57E6-CA0FA9F80DA4}"/>
              </a:ext>
            </a:extLst>
          </p:cNvPr>
          <p:cNvSpPr/>
          <p:nvPr userDrawn="1"/>
        </p:nvSpPr>
        <p:spPr>
          <a:xfrm>
            <a:off x="0" y="3133724"/>
            <a:ext cx="12192000" cy="3724275"/>
          </a:xfrm>
          <a:prstGeom prst="rect">
            <a:avLst/>
          </a:prstGeom>
          <a:solidFill>
            <a:schemeClr val="bg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C92C8-57BB-9EBB-B330-8418A00E9D00}"/>
              </a:ext>
            </a:extLst>
          </p:cNvPr>
          <p:cNvSpPr>
            <a:spLocks noGrp="1"/>
          </p:cNvSpPr>
          <p:nvPr>
            <p:ph type="title"/>
          </p:nvPr>
        </p:nvSpPr>
        <p:spPr>
          <a:xfrm>
            <a:off x="838200" y="365125"/>
            <a:ext cx="10515600" cy="987425"/>
          </a:xfrm>
        </p:spPr>
        <p:txBody>
          <a:bodyPr/>
          <a:lstStyle>
            <a:lvl1pPr algn="ctr">
              <a:defRPr>
                <a:solidFill>
                  <a:schemeClr val="bg1"/>
                </a:solidFill>
              </a:defRPr>
            </a:lvl1pPr>
          </a:lstStyle>
          <a:p>
            <a:r>
              <a:rPr lang="en-US" dirty="0"/>
              <a:t>Click to edit Master title style</a:t>
            </a:r>
          </a:p>
        </p:txBody>
      </p:sp>
      <p:sp>
        <p:nvSpPr>
          <p:cNvPr id="5" name="Date Placeholder 4">
            <a:extLst>
              <a:ext uri="{FF2B5EF4-FFF2-40B4-BE49-F238E27FC236}">
                <a16:creationId xmlns:a16="http://schemas.microsoft.com/office/drawing/2014/main" id="{5954C640-EA3E-1286-C76B-C7CD3F7EC1DF}"/>
              </a:ext>
            </a:extLst>
          </p:cNvPr>
          <p:cNvSpPr>
            <a:spLocks noGrp="1"/>
          </p:cNvSpPr>
          <p:nvPr>
            <p:ph type="dt" sz="half" idx="10"/>
          </p:nvPr>
        </p:nvSpPr>
        <p:spPr/>
        <p:txBody>
          <a:bodyPr/>
          <a:lstStyle>
            <a:lvl1pPr>
              <a:defRPr>
                <a:solidFill>
                  <a:schemeClr val="bg1"/>
                </a:solidFill>
              </a:defRPr>
            </a:lvl1pPr>
          </a:lstStyle>
          <a:p>
            <a:fld id="{706DF27B-89E2-4BB8-8ED4-9FCABAFADDEF}" type="datetimeFigureOut">
              <a:rPr lang="en-US" smtClean="0"/>
              <a:pPr/>
              <a:t>10/31/2024</a:t>
            </a:fld>
            <a:endParaRPr lang="en-US" dirty="0"/>
          </a:p>
        </p:txBody>
      </p:sp>
      <p:sp>
        <p:nvSpPr>
          <p:cNvPr id="6" name="Footer Placeholder 5">
            <a:extLst>
              <a:ext uri="{FF2B5EF4-FFF2-40B4-BE49-F238E27FC236}">
                <a16:creationId xmlns:a16="http://schemas.microsoft.com/office/drawing/2014/main" id="{47C0CF03-BFDB-850B-0A8F-22B147335D4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1C817D9B-609F-ED35-2623-7DF2D38607BE}"/>
              </a:ext>
            </a:extLst>
          </p:cNvPr>
          <p:cNvSpPr>
            <a:spLocks noGrp="1"/>
          </p:cNvSpPr>
          <p:nvPr>
            <p:ph type="sldNum" sz="quarter" idx="12"/>
          </p:nvPr>
        </p:nvSpPr>
        <p:spPr/>
        <p:txBody>
          <a:bodyPr/>
          <a:lstStyle>
            <a:lvl1pPr>
              <a:defRPr>
                <a:solidFill>
                  <a:schemeClr val="bg1"/>
                </a:solidFill>
              </a:defRPr>
            </a:lvl1pPr>
          </a:lstStyle>
          <a:p>
            <a:fld id="{903F5AC5-661A-4462-8FF9-A66FBD96CB04}" type="slidenum">
              <a:rPr lang="en-US" smtClean="0"/>
              <a:pPr/>
              <a:t>‹#›</a:t>
            </a:fld>
            <a:endParaRPr lang="en-US" dirty="0"/>
          </a:p>
        </p:txBody>
      </p:sp>
      <p:sp>
        <p:nvSpPr>
          <p:cNvPr id="4" name="Rectangle 3">
            <a:extLst>
              <a:ext uri="{FF2B5EF4-FFF2-40B4-BE49-F238E27FC236}">
                <a16:creationId xmlns:a16="http://schemas.microsoft.com/office/drawing/2014/main" id="{403FBD6E-12D0-5E45-E0DC-645B26B3AF0A}"/>
              </a:ext>
            </a:extLst>
          </p:cNvPr>
          <p:cNvSpPr/>
          <p:nvPr userDrawn="1"/>
        </p:nvSpPr>
        <p:spPr>
          <a:xfrm>
            <a:off x="1970686" y="2026796"/>
            <a:ext cx="2390775" cy="3790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50978A-ED4C-AA33-0082-3A8B5A43A673}"/>
              </a:ext>
            </a:extLst>
          </p:cNvPr>
          <p:cNvSpPr/>
          <p:nvPr userDrawn="1"/>
        </p:nvSpPr>
        <p:spPr>
          <a:xfrm>
            <a:off x="4942486" y="2026796"/>
            <a:ext cx="2390775" cy="3790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C6E345-4BCE-7534-78D7-2EBC2390C731}"/>
              </a:ext>
            </a:extLst>
          </p:cNvPr>
          <p:cNvSpPr/>
          <p:nvPr userDrawn="1"/>
        </p:nvSpPr>
        <p:spPr>
          <a:xfrm>
            <a:off x="7880948" y="2026796"/>
            <a:ext cx="2390775" cy="3790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3">
            <a:extLst>
              <a:ext uri="{FF2B5EF4-FFF2-40B4-BE49-F238E27FC236}">
                <a16:creationId xmlns:a16="http://schemas.microsoft.com/office/drawing/2014/main" id="{FACB2ABA-6786-A3C3-4474-403342F5C3BD}"/>
              </a:ext>
            </a:extLst>
          </p:cNvPr>
          <p:cNvSpPr>
            <a:spLocks noGrp="1"/>
          </p:cNvSpPr>
          <p:nvPr>
            <p:ph type="body" sz="quarter" idx="16"/>
          </p:nvPr>
        </p:nvSpPr>
        <p:spPr>
          <a:xfrm>
            <a:off x="2035009" y="2148291"/>
            <a:ext cx="2238375" cy="2299429"/>
          </a:xfrm>
        </p:spPr>
        <p:txBody>
          <a:bodyPr/>
          <a:lstStyle>
            <a:lvl1pPr>
              <a:defRPr sz="1200"/>
            </a:lvl1pPr>
          </a:lstStyle>
          <a:p>
            <a:pPr lvl="0"/>
            <a:r>
              <a:rPr lang="en-US" dirty="0"/>
              <a:t>Click to edit Master text styles</a:t>
            </a:r>
          </a:p>
        </p:txBody>
      </p:sp>
      <p:sp>
        <p:nvSpPr>
          <p:cNvPr id="18" name="Text Placeholder 13">
            <a:extLst>
              <a:ext uri="{FF2B5EF4-FFF2-40B4-BE49-F238E27FC236}">
                <a16:creationId xmlns:a16="http://schemas.microsoft.com/office/drawing/2014/main" id="{C84A439D-1B7A-4A46-C2DB-ECB902B1D071}"/>
              </a:ext>
            </a:extLst>
          </p:cNvPr>
          <p:cNvSpPr>
            <a:spLocks noGrp="1"/>
          </p:cNvSpPr>
          <p:nvPr>
            <p:ph type="body" sz="quarter" idx="17"/>
          </p:nvPr>
        </p:nvSpPr>
        <p:spPr>
          <a:xfrm>
            <a:off x="5018666" y="2148291"/>
            <a:ext cx="2238375" cy="2299430"/>
          </a:xfrm>
        </p:spPr>
        <p:txBody>
          <a:bodyPr/>
          <a:lstStyle>
            <a:lvl1pPr>
              <a:defRPr sz="1200"/>
            </a:lvl1pPr>
          </a:lstStyle>
          <a:p>
            <a:pPr lvl="0"/>
            <a:r>
              <a:rPr lang="en-US" dirty="0"/>
              <a:t>Click to edit Master text styles</a:t>
            </a:r>
          </a:p>
        </p:txBody>
      </p:sp>
      <p:sp>
        <p:nvSpPr>
          <p:cNvPr id="19" name="Text Placeholder 13">
            <a:extLst>
              <a:ext uri="{FF2B5EF4-FFF2-40B4-BE49-F238E27FC236}">
                <a16:creationId xmlns:a16="http://schemas.microsoft.com/office/drawing/2014/main" id="{B7C1A992-7542-A527-DC42-E8178B6EFAD3}"/>
              </a:ext>
            </a:extLst>
          </p:cNvPr>
          <p:cNvSpPr>
            <a:spLocks noGrp="1"/>
          </p:cNvSpPr>
          <p:nvPr>
            <p:ph type="body" sz="quarter" idx="18"/>
          </p:nvPr>
        </p:nvSpPr>
        <p:spPr>
          <a:xfrm>
            <a:off x="7957147" y="2153143"/>
            <a:ext cx="2238375" cy="2299430"/>
          </a:xfrm>
        </p:spPr>
        <p:txBody>
          <a:bodyPr/>
          <a:lstStyle>
            <a:lvl1pPr>
              <a:defRPr sz="1200"/>
            </a:lvl1pPr>
          </a:lstStyle>
          <a:p>
            <a:pPr lvl="0"/>
            <a:r>
              <a:rPr lang="en-US" dirty="0"/>
              <a:t>Click to edit Master text styles</a:t>
            </a:r>
          </a:p>
        </p:txBody>
      </p:sp>
      <p:pic>
        <p:nvPicPr>
          <p:cNvPr id="14" name="Picture 13" descr="A close up of a colorful background&#10;&#10;Description automatically generated">
            <a:extLst>
              <a:ext uri="{FF2B5EF4-FFF2-40B4-BE49-F238E27FC236}">
                <a16:creationId xmlns:a16="http://schemas.microsoft.com/office/drawing/2014/main" id="{96B3CEEB-EE2E-9250-5EC0-4AB916141D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0686" y="4492940"/>
            <a:ext cx="2390775" cy="1324806"/>
          </a:xfrm>
          <a:prstGeom prst="rect">
            <a:avLst/>
          </a:prstGeom>
        </p:spPr>
      </p:pic>
      <p:pic>
        <p:nvPicPr>
          <p:cNvPr id="15" name="Picture 14" descr="A close up of a colorful background&#10;&#10;Description automatically generated">
            <a:extLst>
              <a:ext uri="{FF2B5EF4-FFF2-40B4-BE49-F238E27FC236}">
                <a16:creationId xmlns:a16="http://schemas.microsoft.com/office/drawing/2014/main" id="{0230C11E-546E-293F-A741-D8276B14A7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42486" y="4491790"/>
            <a:ext cx="2390775" cy="1324806"/>
          </a:xfrm>
          <a:prstGeom prst="rect">
            <a:avLst/>
          </a:prstGeom>
        </p:spPr>
      </p:pic>
      <p:pic>
        <p:nvPicPr>
          <p:cNvPr id="16" name="Picture 15" descr="A close up of a colorful background&#10;&#10;Description automatically generated">
            <a:extLst>
              <a:ext uri="{FF2B5EF4-FFF2-40B4-BE49-F238E27FC236}">
                <a16:creationId xmlns:a16="http://schemas.microsoft.com/office/drawing/2014/main" id="{B8DEEAAC-B0AE-AE36-7E8A-F11A585113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0946" y="4491790"/>
            <a:ext cx="2390775" cy="1324806"/>
          </a:xfrm>
          <a:prstGeom prst="rect">
            <a:avLst/>
          </a:prstGeom>
        </p:spPr>
      </p:pic>
    </p:spTree>
    <p:extLst>
      <p:ext uri="{BB962C8B-B14F-4D97-AF65-F5344CB8AC3E}">
        <p14:creationId xmlns:p14="http://schemas.microsoft.com/office/powerpoint/2010/main" val="296222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ree Content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2926F3-4771-17A8-57E6-CA0FA9F80DA4}"/>
              </a:ext>
            </a:extLst>
          </p:cNvPr>
          <p:cNvSpPr/>
          <p:nvPr userDrawn="1"/>
        </p:nvSpPr>
        <p:spPr>
          <a:xfrm>
            <a:off x="0" y="3133724"/>
            <a:ext cx="12192000" cy="3724275"/>
          </a:xfrm>
          <a:prstGeom prst="rect">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C92C8-57BB-9EBB-B330-8418A00E9D00}"/>
              </a:ext>
            </a:extLst>
          </p:cNvPr>
          <p:cNvSpPr>
            <a:spLocks noGrp="1"/>
          </p:cNvSpPr>
          <p:nvPr>
            <p:ph type="title"/>
          </p:nvPr>
        </p:nvSpPr>
        <p:spPr>
          <a:xfrm>
            <a:off x="838200" y="365125"/>
            <a:ext cx="10515600" cy="987425"/>
          </a:xfrm>
        </p:spPr>
        <p:txBody>
          <a:bodyPr/>
          <a:lstStyle>
            <a:lvl1pPr algn="ctr">
              <a:defRPr>
                <a:solidFill>
                  <a:schemeClr val="tx2"/>
                </a:solidFill>
              </a:defRPr>
            </a:lvl1pPr>
          </a:lstStyle>
          <a:p>
            <a:r>
              <a:rPr lang="en-US" dirty="0"/>
              <a:t>Click to edit Master title style</a:t>
            </a:r>
          </a:p>
        </p:txBody>
      </p:sp>
      <p:sp>
        <p:nvSpPr>
          <p:cNvPr id="5" name="Date Placeholder 4">
            <a:extLst>
              <a:ext uri="{FF2B5EF4-FFF2-40B4-BE49-F238E27FC236}">
                <a16:creationId xmlns:a16="http://schemas.microsoft.com/office/drawing/2014/main" id="{5954C640-EA3E-1286-C76B-C7CD3F7EC1DF}"/>
              </a:ext>
            </a:extLst>
          </p:cNvPr>
          <p:cNvSpPr>
            <a:spLocks noGrp="1"/>
          </p:cNvSpPr>
          <p:nvPr>
            <p:ph type="dt" sz="half" idx="10"/>
          </p:nvPr>
        </p:nvSpPr>
        <p:spPr/>
        <p:txBody>
          <a:bodyPr/>
          <a:lstStyle>
            <a:lvl1pPr>
              <a:defRPr>
                <a:solidFill>
                  <a:schemeClr val="bg1"/>
                </a:solidFill>
              </a:defRPr>
            </a:lvl1pPr>
          </a:lstStyle>
          <a:p>
            <a:fld id="{706DF27B-89E2-4BB8-8ED4-9FCABAFADDEF}" type="datetimeFigureOut">
              <a:rPr lang="en-US" smtClean="0"/>
              <a:pPr/>
              <a:t>10/31/2024</a:t>
            </a:fld>
            <a:endParaRPr lang="en-US" dirty="0"/>
          </a:p>
        </p:txBody>
      </p:sp>
      <p:sp>
        <p:nvSpPr>
          <p:cNvPr id="6" name="Footer Placeholder 5">
            <a:extLst>
              <a:ext uri="{FF2B5EF4-FFF2-40B4-BE49-F238E27FC236}">
                <a16:creationId xmlns:a16="http://schemas.microsoft.com/office/drawing/2014/main" id="{47C0CF03-BFDB-850B-0A8F-22B147335D4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1C817D9B-609F-ED35-2623-7DF2D38607BE}"/>
              </a:ext>
            </a:extLst>
          </p:cNvPr>
          <p:cNvSpPr>
            <a:spLocks noGrp="1"/>
          </p:cNvSpPr>
          <p:nvPr>
            <p:ph type="sldNum" sz="quarter" idx="12"/>
          </p:nvPr>
        </p:nvSpPr>
        <p:spPr/>
        <p:txBody>
          <a:bodyPr/>
          <a:lstStyle>
            <a:lvl1pPr>
              <a:defRPr>
                <a:solidFill>
                  <a:schemeClr val="bg1"/>
                </a:solidFill>
              </a:defRPr>
            </a:lvl1pPr>
          </a:lstStyle>
          <a:p>
            <a:fld id="{903F5AC5-661A-4462-8FF9-A66FBD96CB04}" type="slidenum">
              <a:rPr lang="en-US" smtClean="0"/>
              <a:pPr/>
              <a:t>‹#›</a:t>
            </a:fld>
            <a:endParaRPr lang="en-US" dirty="0"/>
          </a:p>
        </p:txBody>
      </p:sp>
      <p:sp>
        <p:nvSpPr>
          <p:cNvPr id="4" name="Rectangle 3">
            <a:extLst>
              <a:ext uri="{FF2B5EF4-FFF2-40B4-BE49-F238E27FC236}">
                <a16:creationId xmlns:a16="http://schemas.microsoft.com/office/drawing/2014/main" id="{403FBD6E-12D0-5E45-E0DC-645B26B3AF0A}"/>
              </a:ext>
            </a:extLst>
          </p:cNvPr>
          <p:cNvSpPr/>
          <p:nvPr userDrawn="1"/>
        </p:nvSpPr>
        <p:spPr>
          <a:xfrm>
            <a:off x="1970686" y="2026796"/>
            <a:ext cx="2390775" cy="3790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50978A-ED4C-AA33-0082-3A8B5A43A673}"/>
              </a:ext>
            </a:extLst>
          </p:cNvPr>
          <p:cNvSpPr/>
          <p:nvPr userDrawn="1"/>
        </p:nvSpPr>
        <p:spPr>
          <a:xfrm>
            <a:off x="4942486" y="2026796"/>
            <a:ext cx="2390775" cy="3790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C6E345-4BCE-7534-78D7-2EBC2390C731}"/>
              </a:ext>
            </a:extLst>
          </p:cNvPr>
          <p:cNvSpPr/>
          <p:nvPr userDrawn="1"/>
        </p:nvSpPr>
        <p:spPr>
          <a:xfrm>
            <a:off x="7880948" y="2026796"/>
            <a:ext cx="2390775" cy="3790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3">
            <a:extLst>
              <a:ext uri="{FF2B5EF4-FFF2-40B4-BE49-F238E27FC236}">
                <a16:creationId xmlns:a16="http://schemas.microsoft.com/office/drawing/2014/main" id="{FACB2ABA-6786-A3C3-4474-403342F5C3BD}"/>
              </a:ext>
            </a:extLst>
          </p:cNvPr>
          <p:cNvSpPr>
            <a:spLocks noGrp="1"/>
          </p:cNvSpPr>
          <p:nvPr>
            <p:ph type="body" sz="quarter" idx="16"/>
          </p:nvPr>
        </p:nvSpPr>
        <p:spPr>
          <a:xfrm>
            <a:off x="2035009" y="2148291"/>
            <a:ext cx="2238375" cy="2299429"/>
          </a:xfrm>
        </p:spPr>
        <p:txBody>
          <a:bodyPr/>
          <a:lstStyle>
            <a:lvl1pPr>
              <a:defRPr sz="1200">
                <a:solidFill>
                  <a:schemeClr val="bg2"/>
                </a:solidFill>
              </a:defRPr>
            </a:lvl1pPr>
          </a:lstStyle>
          <a:p>
            <a:pPr lvl="0"/>
            <a:r>
              <a:rPr lang="en-US" dirty="0"/>
              <a:t>Click to edit Master text styles</a:t>
            </a:r>
          </a:p>
        </p:txBody>
      </p:sp>
      <p:sp>
        <p:nvSpPr>
          <p:cNvPr id="18" name="Text Placeholder 13">
            <a:extLst>
              <a:ext uri="{FF2B5EF4-FFF2-40B4-BE49-F238E27FC236}">
                <a16:creationId xmlns:a16="http://schemas.microsoft.com/office/drawing/2014/main" id="{C84A439D-1B7A-4A46-C2DB-ECB902B1D071}"/>
              </a:ext>
            </a:extLst>
          </p:cNvPr>
          <p:cNvSpPr>
            <a:spLocks noGrp="1"/>
          </p:cNvSpPr>
          <p:nvPr>
            <p:ph type="body" sz="quarter" idx="17"/>
          </p:nvPr>
        </p:nvSpPr>
        <p:spPr>
          <a:xfrm>
            <a:off x="5018666" y="2148291"/>
            <a:ext cx="2238375" cy="2299430"/>
          </a:xfrm>
        </p:spPr>
        <p:txBody>
          <a:bodyPr/>
          <a:lstStyle>
            <a:lvl1pPr>
              <a:defRPr sz="1200">
                <a:solidFill>
                  <a:schemeClr val="bg2"/>
                </a:solidFill>
              </a:defRPr>
            </a:lvl1pPr>
          </a:lstStyle>
          <a:p>
            <a:pPr lvl="0"/>
            <a:r>
              <a:rPr lang="en-US" dirty="0"/>
              <a:t>Click to edit Master text styles</a:t>
            </a:r>
          </a:p>
        </p:txBody>
      </p:sp>
      <p:sp>
        <p:nvSpPr>
          <p:cNvPr id="19" name="Text Placeholder 13">
            <a:extLst>
              <a:ext uri="{FF2B5EF4-FFF2-40B4-BE49-F238E27FC236}">
                <a16:creationId xmlns:a16="http://schemas.microsoft.com/office/drawing/2014/main" id="{B7C1A992-7542-A527-DC42-E8178B6EFAD3}"/>
              </a:ext>
            </a:extLst>
          </p:cNvPr>
          <p:cNvSpPr>
            <a:spLocks noGrp="1"/>
          </p:cNvSpPr>
          <p:nvPr>
            <p:ph type="body" sz="quarter" idx="18"/>
          </p:nvPr>
        </p:nvSpPr>
        <p:spPr>
          <a:xfrm>
            <a:off x="7957147" y="2153143"/>
            <a:ext cx="2238375" cy="2299430"/>
          </a:xfrm>
        </p:spPr>
        <p:txBody>
          <a:bodyPr/>
          <a:lstStyle>
            <a:lvl1pPr>
              <a:defRPr sz="1200">
                <a:solidFill>
                  <a:schemeClr val="bg2"/>
                </a:solidFill>
              </a:defRPr>
            </a:lvl1pPr>
          </a:lstStyle>
          <a:p>
            <a:pPr lvl="0"/>
            <a:r>
              <a:rPr lang="en-US" dirty="0"/>
              <a:t>Click to edit Master text styles</a:t>
            </a:r>
          </a:p>
        </p:txBody>
      </p:sp>
      <p:pic>
        <p:nvPicPr>
          <p:cNvPr id="3" name="Picture 2" descr="A close up of a colorful background&#10;&#10;Description automatically generated">
            <a:extLst>
              <a:ext uri="{FF2B5EF4-FFF2-40B4-BE49-F238E27FC236}">
                <a16:creationId xmlns:a16="http://schemas.microsoft.com/office/drawing/2014/main" id="{286157E5-B08A-5185-CBCE-472240560B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0686" y="4492940"/>
            <a:ext cx="2390775" cy="1324806"/>
          </a:xfrm>
          <a:prstGeom prst="rect">
            <a:avLst/>
          </a:prstGeom>
        </p:spPr>
      </p:pic>
      <p:pic>
        <p:nvPicPr>
          <p:cNvPr id="8" name="Picture 7" descr="A close up of a colorful background&#10;&#10;Description automatically generated">
            <a:extLst>
              <a:ext uri="{FF2B5EF4-FFF2-40B4-BE49-F238E27FC236}">
                <a16:creationId xmlns:a16="http://schemas.microsoft.com/office/drawing/2014/main" id="{666EC0BC-BD83-4B1F-7732-09DD7F6FD6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42486" y="4492940"/>
            <a:ext cx="2390775" cy="1324806"/>
          </a:xfrm>
          <a:prstGeom prst="rect">
            <a:avLst/>
          </a:prstGeom>
        </p:spPr>
      </p:pic>
      <p:pic>
        <p:nvPicPr>
          <p:cNvPr id="9" name="Picture 8" descr="A close up of a colorful background&#10;&#10;Description automatically generated">
            <a:extLst>
              <a:ext uri="{FF2B5EF4-FFF2-40B4-BE49-F238E27FC236}">
                <a16:creationId xmlns:a16="http://schemas.microsoft.com/office/drawing/2014/main" id="{C8C2264C-5DA9-A7BC-3343-D93B8D0A2D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0946" y="4497367"/>
            <a:ext cx="2390775" cy="1324806"/>
          </a:xfrm>
          <a:prstGeom prst="rect">
            <a:avLst/>
          </a:prstGeom>
        </p:spPr>
      </p:pic>
    </p:spTree>
    <p:extLst>
      <p:ext uri="{BB962C8B-B14F-4D97-AF65-F5344CB8AC3E}">
        <p14:creationId xmlns:p14="http://schemas.microsoft.com/office/powerpoint/2010/main" val="191084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6F0B8-75C5-E19B-E23A-32B93CA7FA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77E15C-D1C8-AC18-A5C1-7C38C5BF3F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4DE5F3-8220-8FAB-E16B-7ABAF11DE8D8}"/>
              </a:ext>
            </a:extLst>
          </p:cNvPr>
          <p:cNvSpPr>
            <a:spLocks noGrp="1"/>
          </p:cNvSpPr>
          <p:nvPr>
            <p:ph type="dt" sz="half" idx="2"/>
          </p:nvPr>
        </p:nvSpPr>
        <p:spPr>
          <a:xfrm>
            <a:off x="7880948" y="6492875"/>
            <a:ext cx="2743200" cy="235908"/>
          </a:xfrm>
          <a:prstGeom prst="rect">
            <a:avLst/>
          </a:prstGeom>
        </p:spPr>
        <p:txBody>
          <a:bodyPr vert="horz" lIns="91440" tIns="45720" rIns="91440" bIns="45720" rtlCol="0" anchor="ctr"/>
          <a:lstStyle>
            <a:lvl1pPr algn="r">
              <a:defRPr sz="1000">
                <a:solidFill>
                  <a:schemeClr val="tx1">
                    <a:tint val="75000"/>
                  </a:schemeClr>
                </a:solidFill>
              </a:defRPr>
            </a:lvl1pPr>
          </a:lstStyle>
          <a:p>
            <a:fld id="{706DF27B-89E2-4BB8-8ED4-9FCABAFADDEF}" type="datetimeFigureOut">
              <a:rPr lang="en-US" smtClean="0"/>
              <a:pPr/>
              <a:t>10/31/2024</a:t>
            </a:fld>
            <a:endParaRPr lang="en-US" dirty="0"/>
          </a:p>
        </p:txBody>
      </p:sp>
      <p:sp>
        <p:nvSpPr>
          <p:cNvPr id="5" name="Footer Placeholder 4">
            <a:extLst>
              <a:ext uri="{FF2B5EF4-FFF2-40B4-BE49-F238E27FC236}">
                <a16:creationId xmlns:a16="http://schemas.microsoft.com/office/drawing/2014/main" id="{9BCB94C2-0618-BB5B-0C2F-FCD0336A3D54}"/>
              </a:ext>
            </a:extLst>
          </p:cNvPr>
          <p:cNvSpPr>
            <a:spLocks noGrp="1"/>
          </p:cNvSpPr>
          <p:nvPr>
            <p:ph type="ftr" sz="quarter" idx="3"/>
          </p:nvPr>
        </p:nvSpPr>
        <p:spPr>
          <a:xfrm>
            <a:off x="838200" y="6492875"/>
            <a:ext cx="6961517" cy="235908"/>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29E0F04-6139-77A6-BEE1-2A9FFEB03339}"/>
              </a:ext>
            </a:extLst>
          </p:cNvPr>
          <p:cNvSpPr>
            <a:spLocks noGrp="1"/>
          </p:cNvSpPr>
          <p:nvPr>
            <p:ph type="sldNum" sz="quarter" idx="4"/>
          </p:nvPr>
        </p:nvSpPr>
        <p:spPr>
          <a:xfrm>
            <a:off x="10705380" y="6491992"/>
            <a:ext cx="648419" cy="229483"/>
          </a:xfrm>
          <a:prstGeom prst="rect">
            <a:avLst/>
          </a:prstGeom>
        </p:spPr>
        <p:txBody>
          <a:bodyPr vert="horz" lIns="91440" tIns="45720" rIns="91440" bIns="45720" rtlCol="0" anchor="ctr"/>
          <a:lstStyle>
            <a:lvl1pPr algn="r">
              <a:defRPr sz="1000">
                <a:solidFill>
                  <a:schemeClr val="tx1">
                    <a:tint val="75000"/>
                  </a:schemeClr>
                </a:solidFill>
              </a:defRPr>
            </a:lvl1pPr>
          </a:lstStyle>
          <a:p>
            <a:fld id="{903F5AC5-661A-4462-8FF9-A66FBD96CB04}" type="slidenum">
              <a:rPr lang="en-US" smtClean="0"/>
              <a:pPr/>
              <a:t>‹#›</a:t>
            </a:fld>
            <a:endParaRPr lang="en-US" dirty="0"/>
          </a:p>
        </p:txBody>
      </p:sp>
    </p:spTree>
    <p:extLst>
      <p:ext uri="{BB962C8B-B14F-4D97-AF65-F5344CB8AC3E}">
        <p14:creationId xmlns:p14="http://schemas.microsoft.com/office/powerpoint/2010/main" val="17729237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1" r:id="rId6"/>
    <p:sldLayoutId id="2147483652" r:id="rId7"/>
    <p:sldLayoutId id="2147483666" r:id="rId8"/>
    <p:sldLayoutId id="2147483689" r:id="rId9"/>
    <p:sldLayoutId id="2147483653" r:id="rId10"/>
    <p:sldLayoutId id="2147483654" r:id="rId11"/>
    <p:sldLayoutId id="2147483665" r:id="rId12"/>
    <p:sldLayoutId id="2147483664" r:id="rId13"/>
    <p:sldLayoutId id="2147483663" r:id="rId14"/>
    <p:sldLayoutId id="2147483655" r:id="rId15"/>
    <p:sldLayoutId id="2147483676" r:id="rId16"/>
    <p:sldLayoutId id="2147483668" r:id="rId17"/>
    <p:sldLayoutId id="2147483686" r:id="rId18"/>
    <p:sldLayoutId id="2147483685" r:id="rId19"/>
    <p:sldLayoutId id="2147483684" r:id="rId20"/>
    <p:sldLayoutId id="2147483677" r:id="rId21"/>
    <p:sldLayoutId id="2147483678" r:id="rId22"/>
    <p:sldLayoutId id="2147483679" r:id="rId23"/>
    <p:sldLayoutId id="2147483656" r:id="rId24"/>
    <p:sldLayoutId id="2147483669" r:id="rId25"/>
    <p:sldLayoutId id="2147483673" r:id="rId26"/>
    <p:sldLayoutId id="2147483657" r:id="rId27"/>
    <p:sldLayoutId id="2147483690" r:id="rId28"/>
    <p:sldLayoutId id="2147483691" r:id="rId29"/>
    <p:sldLayoutId id="2147483675" r:id="rId30"/>
    <p:sldLayoutId id="2147483674" r:id="rId31"/>
    <p:sldLayoutId id="2147483683" r:id="rId32"/>
    <p:sldLayoutId id="2147483682" r:id="rId33"/>
    <p:sldLayoutId id="2147483681" r:id="rId34"/>
    <p:sldLayoutId id="2147483680" r:id="rId35"/>
    <p:sldLayoutId id="2147483658" r:id="rId36"/>
    <p:sldLayoutId id="2147483659" r:id="rId37"/>
    <p:sldLayoutId id="2147483692" r:id="rId38"/>
    <p:sldLayoutId id="2147483693" r:id="rId39"/>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2pPr>
      <a:lvl3pPr marL="1027113" indent="-33655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3pPr>
      <a:lvl4pPr marL="1311275" indent="-284163"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4pPr>
      <a:lvl5pPr marL="1544638" indent="-233363"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hyperlink" Target="https://creativecommons.org/licenses/by-sa/3.0/" TargetMode="External"/><Relationship Id="rId5" Type="http://schemas.openxmlformats.org/officeDocument/2006/relationships/hyperlink" Target="https://en.m.wikipedia.org/wiki/File:Icon-round-Question_mark.svg" TargetMode="Externa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hyperlink" Target="https://creativecommons.org/licenses/by-sa/3.0/" TargetMode="External"/><Relationship Id="rId5" Type="http://schemas.openxmlformats.org/officeDocument/2006/relationships/hyperlink" Target="https://en.m.wikipedia.org/wiki/File:Icon-round-Question_mark.svg" TargetMode="Externa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hyperlink" Target="https://www.access-board.gov/webinars/" TargetMode="External"/><Relationship Id="rId13" Type="http://schemas.openxmlformats.org/officeDocument/2006/relationships/hyperlink" Target="https://askjan.org/" TargetMode="External"/><Relationship Id="rId3" Type="http://schemas.openxmlformats.org/officeDocument/2006/relationships/image" Target="../media/image38.png"/><Relationship Id="rId7" Type="http://schemas.openxmlformats.org/officeDocument/2006/relationships/hyperlink" Target="mailto:ta@access-board.gov" TargetMode="External"/><Relationship Id="rId12" Type="http://schemas.openxmlformats.org/officeDocument/2006/relationships/hyperlink" Target="http://www.askjan.org/" TargetMode="External"/><Relationship Id="rId17" Type="http://schemas.openxmlformats.org/officeDocument/2006/relationships/hyperlink" Target="http://www.eeoc.gov/" TargetMode="External"/><Relationship Id="rId2" Type="http://schemas.openxmlformats.org/officeDocument/2006/relationships/hyperlink" Target="https://askearn.org/" TargetMode="External"/><Relationship Id="rId16" Type="http://schemas.openxmlformats.org/officeDocument/2006/relationships/image" Target="../media/image42.png"/><Relationship Id="rId1" Type="http://schemas.openxmlformats.org/officeDocument/2006/relationships/slideLayout" Target="../slideLayouts/slideLayout16.xml"/><Relationship Id="rId6" Type="http://schemas.openxmlformats.org/officeDocument/2006/relationships/image" Target="../media/image39.png"/><Relationship Id="rId11" Type="http://schemas.openxmlformats.org/officeDocument/2006/relationships/hyperlink" Target="http://www.adata.org/" TargetMode="External"/><Relationship Id="rId5" Type="http://schemas.openxmlformats.org/officeDocument/2006/relationships/hyperlink" Target="https://www.access-board.gov/" TargetMode="External"/><Relationship Id="rId15" Type="http://schemas.openxmlformats.org/officeDocument/2006/relationships/hyperlink" Target="https://www.eeoc.gov/" TargetMode="External"/><Relationship Id="rId10" Type="http://schemas.openxmlformats.org/officeDocument/2006/relationships/image" Target="../media/image40.png"/><Relationship Id="rId4" Type="http://schemas.openxmlformats.org/officeDocument/2006/relationships/hyperlink" Target="https://askearn.org/learning-center/course/accessible-interviews" TargetMode="External"/><Relationship Id="rId9" Type="http://schemas.openxmlformats.org/officeDocument/2006/relationships/hyperlink" Target="https://adata.org/" TargetMode="External"/><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4p5286T_kn0"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hyperlink" Target="https://www.linkedin.com/showcase/michigantalent" TargetMode="External"/><Relationship Id="rId3" Type="http://schemas.openxmlformats.org/officeDocument/2006/relationships/image" Target="../media/image6.png"/><Relationship Id="rId7" Type="http://schemas.openxmlformats.org/officeDocument/2006/relationships/image" Target="../media/image47.jpeg"/><Relationship Id="rId12"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6.jpeg"/><Relationship Id="rId11" Type="http://schemas.openxmlformats.org/officeDocument/2006/relationships/hyperlink" Target="https://twitter.com/MichiganTalent" TargetMode="External"/><Relationship Id="rId5" Type="http://schemas.openxmlformats.org/officeDocument/2006/relationships/hyperlink" Target="mailto:email@michigan.gov" TargetMode="External"/><Relationship Id="rId15" Type="http://schemas.openxmlformats.org/officeDocument/2006/relationships/image" Target="../media/image52.svg"/><Relationship Id="rId10" Type="http://schemas.openxmlformats.org/officeDocument/2006/relationships/hyperlink" Target="https://www.facebook.com/MichTalent" TargetMode="External"/><Relationship Id="rId4" Type="http://schemas.openxmlformats.org/officeDocument/2006/relationships/image" Target="../media/image45.jpeg"/><Relationship Id="rId9" Type="http://schemas.openxmlformats.org/officeDocument/2006/relationships/image" Target="../media/image49.sv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hyperlink" Target="https://thebusinesscommunication.com/what-is-a-communication-barrie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hyperlink" Target="https://mind.help/topic/self-disclosur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hyperlink" Target="https://pixelplex.io/blog/guide-to-section-508-complian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hyperlink" Target="https://creativecommons.org/licenses/by-sa/3.0/" TargetMode="External"/><Relationship Id="rId4" Type="http://schemas.openxmlformats.org/officeDocument/2006/relationships/hyperlink" Target="http://www.protocolo.org/familiar/virtudes/la-nariz-y-la-manera-de-sonarse-y-estornudar-gestos-y-modales.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hyperlink" Target="https://news.briotix.com/whats-the-ada-interactive-proces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DBC90B-5CD3-839B-BB01-DB7A9A7D461F}"/>
              </a:ext>
            </a:extLst>
          </p:cNvPr>
          <p:cNvSpPr>
            <a:spLocks noGrp="1"/>
          </p:cNvSpPr>
          <p:nvPr>
            <p:ph type="ctrTitle"/>
          </p:nvPr>
        </p:nvSpPr>
        <p:spPr>
          <a:xfrm>
            <a:off x="85726" y="952499"/>
            <a:ext cx="8950119" cy="1456403"/>
          </a:xfrm>
        </p:spPr>
        <p:txBody>
          <a:bodyPr>
            <a:normAutofit/>
          </a:bodyPr>
          <a:lstStyle/>
          <a:p>
            <a:r>
              <a:rPr kumimoji="0" lang="en-US" sz="3600" b="1" i="0" u="none" strike="noStrike" kern="100" cap="none" spc="0" normalizeH="0" baseline="0" noProof="0" dirty="0">
                <a:ln>
                  <a:noFill/>
                </a:ln>
                <a:solidFill>
                  <a:prstClr val="white"/>
                </a:solidFill>
                <a:effectLst/>
                <a:uLnTx/>
                <a:uFillTx/>
                <a:latin typeface="Arial" panose="020B0604020202020204"/>
                <a:ea typeface="Aptos" panose="020B0004020202020204" pitchFamily="34" charset="0"/>
                <a:cs typeface="Times New Roman" panose="02020603050405020304" pitchFamily="18" charset="0"/>
              </a:rPr>
              <a:t>What’s Your Problem: </a:t>
            </a:r>
            <a:br>
              <a:rPr kumimoji="0" lang="en-US" sz="3600" b="1" i="0" u="none" strike="noStrike" kern="100" cap="none" spc="0" normalizeH="0" baseline="0" noProof="0" dirty="0">
                <a:ln>
                  <a:noFill/>
                </a:ln>
                <a:solidFill>
                  <a:prstClr val="white"/>
                </a:solidFill>
                <a:effectLst/>
                <a:uLnTx/>
                <a:uFillTx/>
                <a:latin typeface="Arial" panose="020B0604020202020204"/>
                <a:ea typeface="Aptos" panose="020B0004020202020204" pitchFamily="34" charset="0"/>
                <a:cs typeface="Times New Roman" panose="02020603050405020304" pitchFamily="18" charset="0"/>
              </a:rPr>
            </a:br>
            <a:r>
              <a:rPr kumimoji="0" lang="en-US" sz="2400" b="1" i="0" u="none" strike="noStrike" kern="100" cap="none" spc="0" normalizeH="0" baseline="0" noProof="0" dirty="0">
                <a:ln>
                  <a:noFill/>
                </a:ln>
                <a:solidFill>
                  <a:prstClr val="white"/>
                </a:solidFill>
                <a:effectLst/>
                <a:uLnTx/>
                <a:uFillTx/>
                <a:latin typeface="Arial" panose="020B0604020202020204"/>
                <a:ea typeface="Aptos" panose="020B0004020202020204" pitchFamily="34" charset="0"/>
                <a:cs typeface="Times New Roman" panose="02020603050405020304" pitchFamily="18" charset="0"/>
              </a:rPr>
              <a:t>Pathway to Reasonable </a:t>
            </a:r>
            <a:br>
              <a:rPr kumimoji="0" lang="en-US" sz="2400" b="1" i="0" u="none" strike="noStrike" kern="100" cap="none" spc="0" normalizeH="0" baseline="0" noProof="0" dirty="0">
                <a:ln>
                  <a:noFill/>
                </a:ln>
                <a:solidFill>
                  <a:prstClr val="white"/>
                </a:solidFill>
                <a:effectLst/>
                <a:uLnTx/>
                <a:uFillTx/>
                <a:latin typeface="Arial" panose="020B0604020202020204"/>
                <a:ea typeface="Aptos" panose="020B0004020202020204" pitchFamily="34" charset="0"/>
                <a:cs typeface="Times New Roman" panose="02020603050405020304" pitchFamily="18" charset="0"/>
              </a:rPr>
            </a:br>
            <a:r>
              <a:rPr kumimoji="0" lang="en-US" sz="2400" b="1" i="0" u="none" strike="noStrike" kern="100" cap="none" spc="0" normalizeH="0" baseline="0" noProof="0" dirty="0">
                <a:ln>
                  <a:noFill/>
                </a:ln>
                <a:solidFill>
                  <a:prstClr val="white"/>
                </a:solidFill>
                <a:effectLst/>
                <a:uLnTx/>
                <a:uFillTx/>
                <a:latin typeface="Arial" panose="020B0604020202020204"/>
                <a:ea typeface="Aptos" panose="020B0004020202020204" pitchFamily="34" charset="0"/>
                <a:cs typeface="Times New Roman" panose="02020603050405020304" pitchFamily="18" charset="0"/>
              </a:rPr>
              <a:t>Accommodation Success</a:t>
            </a:r>
            <a:r>
              <a:rPr lang="en-US" sz="2400" dirty="0"/>
              <a:t> </a:t>
            </a:r>
          </a:p>
        </p:txBody>
      </p:sp>
      <p:sp>
        <p:nvSpPr>
          <p:cNvPr id="5" name="Subtitle 4">
            <a:extLst>
              <a:ext uri="{FF2B5EF4-FFF2-40B4-BE49-F238E27FC236}">
                <a16:creationId xmlns:a16="http://schemas.microsoft.com/office/drawing/2014/main" id="{84B24913-1510-0675-295C-AA32A2CFB786}"/>
              </a:ext>
            </a:extLst>
          </p:cNvPr>
          <p:cNvSpPr>
            <a:spLocks noGrp="1"/>
          </p:cNvSpPr>
          <p:nvPr>
            <p:ph type="subTitle" idx="1"/>
          </p:nvPr>
        </p:nvSpPr>
        <p:spPr/>
        <p:txBody>
          <a:bodyPr/>
          <a:lstStyle/>
          <a:p>
            <a:r>
              <a:rPr lang="en-US" dirty="0"/>
              <a:t>November 08, 2024</a:t>
            </a:r>
          </a:p>
        </p:txBody>
      </p:sp>
    </p:spTree>
    <p:extLst>
      <p:ext uri="{BB962C8B-B14F-4D97-AF65-F5344CB8AC3E}">
        <p14:creationId xmlns:p14="http://schemas.microsoft.com/office/powerpoint/2010/main" val="1603651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C208-4AB0-DE0B-4523-3918F66D4EBE}"/>
              </a:ext>
            </a:extLst>
          </p:cNvPr>
          <p:cNvSpPr>
            <a:spLocks noGrp="1"/>
          </p:cNvSpPr>
          <p:nvPr>
            <p:ph type="title"/>
          </p:nvPr>
        </p:nvSpPr>
        <p:spPr/>
        <p:txBody>
          <a:bodyPr/>
          <a:lstStyle/>
          <a:p>
            <a:pPr algn="l"/>
            <a:r>
              <a:rPr lang="en-US" dirty="0"/>
              <a:t>Situation</a:t>
            </a:r>
          </a:p>
        </p:txBody>
      </p:sp>
      <p:pic>
        <p:nvPicPr>
          <p:cNvPr id="6148" name="Picture 4" descr="How to Better Handle a Stressful Situation">
            <a:extLst>
              <a:ext uri="{FF2B5EF4-FFF2-40B4-BE49-F238E27FC236}">
                <a16:creationId xmlns:a16="http://schemas.microsoft.com/office/drawing/2014/main" id="{9390F7A9-D876-591D-8F07-8D33D3166E18}"/>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019175" y="2719860"/>
            <a:ext cx="4692650" cy="312843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black question mark in a white circle">
            <a:extLst>
              <a:ext uri="{FF2B5EF4-FFF2-40B4-BE49-F238E27FC236}">
                <a16:creationId xmlns:a16="http://schemas.microsoft.com/office/drawing/2014/main" id="{9F377579-F71A-5A90-F6BE-6790F2B07330}"/>
              </a:ext>
            </a:extLst>
          </p:cNvPr>
          <p:cNvPicPr>
            <a:picLocks noGrp="1" noChangeAspect="1"/>
          </p:cNvPicPr>
          <p:nvPr>
            <p:ph sz="quarter" idx="14"/>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39769" y="2366963"/>
            <a:ext cx="3573462" cy="3573462"/>
          </a:xfrm>
        </p:spPr>
      </p:pic>
      <p:sp>
        <p:nvSpPr>
          <p:cNvPr id="6" name="TextBox 5">
            <a:extLst>
              <a:ext uri="{FF2B5EF4-FFF2-40B4-BE49-F238E27FC236}">
                <a16:creationId xmlns:a16="http://schemas.microsoft.com/office/drawing/2014/main" id="{A21D9111-3F60-0C34-AB7F-1FDD6A481A35}"/>
              </a:ext>
            </a:extLst>
          </p:cNvPr>
          <p:cNvSpPr txBox="1"/>
          <p:nvPr/>
        </p:nvSpPr>
        <p:spPr>
          <a:xfrm>
            <a:off x="7039769" y="5940425"/>
            <a:ext cx="3573462" cy="230832"/>
          </a:xfrm>
          <a:prstGeom prst="rect">
            <a:avLst/>
          </a:prstGeom>
          <a:noFill/>
        </p:spPr>
        <p:txBody>
          <a:bodyPr wrap="square" rtlCol="0">
            <a:spAutoFit/>
          </a:bodyPr>
          <a:lstStyle/>
          <a:p>
            <a:pPr algn="ctr"/>
            <a:r>
              <a:rPr lang="en-US" sz="900" dirty="0">
                <a:solidFill>
                  <a:schemeClr val="bg2">
                    <a:lumMod val="75000"/>
                  </a:schemeClr>
                </a:solidFill>
                <a:hlinkClick r:id="rId5" tooltip="https://en.m.wikipedia.org/wiki/File:Icon-round-Question_mark.svg">
                  <a:extLst>
                    <a:ext uri="{A12FA001-AC4F-418D-AE19-62706E023703}">
                      <ahyp:hlinkClr xmlns:ahyp="http://schemas.microsoft.com/office/drawing/2018/hyperlinkcolor" val="tx"/>
                    </a:ext>
                  </a:extLst>
                </a:hlinkClick>
              </a:rPr>
              <a:t>This Photo</a:t>
            </a:r>
            <a:r>
              <a:rPr lang="en-US" sz="900" dirty="0">
                <a:solidFill>
                  <a:schemeClr val="bg2">
                    <a:lumMod val="75000"/>
                  </a:schemeClr>
                </a:solidFill>
              </a:rPr>
              <a:t> by Unknown Author is licensed under </a:t>
            </a:r>
            <a:r>
              <a:rPr lang="en-US" sz="900" dirty="0">
                <a:solidFill>
                  <a:schemeClr val="bg2">
                    <a:lumMod val="75000"/>
                  </a:schemeClr>
                </a:solidFill>
                <a:hlinkClick r:id="rId6"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2">
                  <a:lumMod val="75000"/>
                </a:schemeClr>
              </a:solidFill>
            </a:endParaRPr>
          </a:p>
        </p:txBody>
      </p:sp>
    </p:spTree>
    <p:extLst>
      <p:ext uri="{BB962C8B-B14F-4D97-AF65-F5344CB8AC3E}">
        <p14:creationId xmlns:p14="http://schemas.microsoft.com/office/powerpoint/2010/main" val="2639971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C208-4AB0-DE0B-4523-3918F66D4EBE}"/>
              </a:ext>
            </a:extLst>
          </p:cNvPr>
          <p:cNvSpPr>
            <a:spLocks noGrp="1"/>
          </p:cNvSpPr>
          <p:nvPr>
            <p:ph type="title"/>
          </p:nvPr>
        </p:nvSpPr>
        <p:spPr/>
        <p:txBody>
          <a:bodyPr/>
          <a:lstStyle/>
          <a:p>
            <a:pPr algn="l"/>
            <a:r>
              <a:rPr lang="en-US" dirty="0"/>
              <a:t>Situation</a:t>
            </a:r>
          </a:p>
        </p:txBody>
      </p:sp>
      <p:pic>
        <p:nvPicPr>
          <p:cNvPr id="6148" name="Picture 4" descr="How to Better Handle a Stressful Situation">
            <a:extLst>
              <a:ext uri="{FF2B5EF4-FFF2-40B4-BE49-F238E27FC236}">
                <a16:creationId xmlns:a16="http://schemas.microsoft.com/office/drawing/2014/main" id="{9390F7A9-D876-591D-8F07-8D33D3166E18}"/>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019175" y="2719860"/>
            <a:ext cx="4692650" cy="312843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black question mark in a white circle">
            <a:extLst>
              <a:ext uri="{FF2B5EF4-FFF2-40B4-BE49-F238E27FC236}">
                <a16:creationId xmlns:a16="http://schemas.microsoft.com/office/drawing/2014/main" id="{9F377579-F71A-5A90-F6BE-6790F2B07330}"/>
              </a:ext>
            </a:extLst>
          </p:cNvPr>
          <p:cNvPicPr>
            <a:picLocks noGrp="1" noChangeAspect="1"/>
          </p:cNvPicPr>
          <p:nvPr>
            <p:ph sz="quarter" idx="14"/>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39769" y="2366963"/>
            <a:ext cx="3573462" cy="3573462"/>
          </a:xfrm>
        </p:spPr>
      </p:pic>
      <p:sp>
        <p:nvSpPr>
          <p:cNvPr id="6" name="TextBox 5">
            <a:extLst>
              <a:ext uri="{FF2B5EF4-FFF2-40B4-BE49-F238E27FC236}">
                <a16:creationId xmlns:a16="http://schemas.microsoft.com/office/drawing/2014/main" id="{A21D9111-3F60-0C34-AB7F-1FDD6A481A35}"/>
              </a:ext>
            </a:extLst>
          </p:cNvPr>
          <p:cNvSpPr txBox="1"/>
          <p:nvPr/>
        </p:nvSpPr>
        <p:spPr>
          <a:xfrm>
            <a:off x="7039769" y="5940425"/>
            <a:ext cx="3573462" cy="230832"/>
          </a:xfrm>
          <a:prstGeom prst="rect">
            <a:avLst/>
          </a:prstGeom>
          <a:noFill/>
        </p:spPr>
        <p:txBody>
          <a:bodyPr wrap="square" rtlCol="0">
            <a:spAutoFit/>
          </a:bodyPr>
          <a:lstStyle/>
          <a:p>
            <a:pPr algn="ctr"/>
            <a:r>
              <a:rPr lang="en-US" sz="900" dirty="0">
                <a:solidFill>
                  <a:schemeClr val="bg2">
                    <a:lumMod val="75000"/>
                  </a:schemeClr>
                </a:solidFill>
                <a:hlinkClick r:id="rId5" tooltip="https://en.m.wikipedia.org/wiki/File:Icon-round-Question_mark.svg">
                  <a:extLst>
                    <a:ext uri="{A12FA001-AC4F-418D-AE19-62706E023703}">
                      <ahyp:hlinkClr xmlns:ahyp="http://schemas.microsoft.com/office/drawing/2018/hyperlinkcolor" val="tx"/>
                    </a:ext>
                  </a:extLst>
                </a:hlinkClick>
              </a:rPr>
              <a:t>This Photo</a:t>
            </a:r>
            <a:r>
              <a:rPr lang="en-US" sz="900" dirty="0">
                <a:solidFill>
                  <a:schemeClr val="bg2">
                    <a:lumMod val="75000"/>
                  </a:schemeClr>
                </a:solidFill>
              </a:rPr>
              <a:t> by Unknown Author is licensed under </a:t>
            </a:r>
            <a:r>
              <a:rPr lang="en-US" sz="900" dirty="0">
                <a:solidFill>
                  <a:schemeClr val="bg2">
                    <a:lumMod val="75000"/>
                  </a:schemeClr>
                </a:solidFill>
                <a:hlinkClick r:id="rId6" tooltip="https://creativecommons.org/licenses/by-sa/3.0/">
                  <a:extLst>
                    <a:ext uri="{A12FA001-AC4F-418D-AE19-62706E023703}">
                      <ahyp:hlinkClr xmlns:ahyp="http://schemas.microsoft.com/office/drawing/2018/hyperlinkcolor" val="tx"/>
                    </a:ext>
                  </a:extLst>
                </a:hlinkClick>
              </a:rPr>
              <a:t>CC BY-SA</a:t>
            </a:r>
            <a:endParaRPr lang="en-US" sz="900" dirty="0">
              <a:solidFill>
                <a:schemeClr val="bg2">
                  <a:lumMod val="75000"/>
                </a:schemeClr>
              </a:solidFill>
            </a:endParaRPr>
          </a:p>
        </p:txBody>
      </p:sp>
    </p:spTree>
    <p:extLst>
      <p:ext uri="{BB962C8B-B14F-4D97-AF65-F5344CB8AC3E}">
        <p14:creationId xmlns:p14="http://schemas.microsoft.com/office/powerpoint/2010/main" val="746254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C208-4AB0-DE0B-4523-3918F66D4EBE}"/>
              </a:ext>
            </a:extLst>
          </p:cNvPr>
          <p:cNvSpPr>
            <a:spLocks noGrp="1"/>
          </p:cNvSpPr>
          <p:nvPr>
            <p:ph type="title"/>
          </p:nvPr>
        </p:nvSpPr>
        <p:spPr/>
        <p:txBody>
          <a:bodyPr/>
          <a:lstStyle/>
          <a:p>
            <a:pPr algn="l"/>
            <a:r>
              <a:rPr lang="en-US" dirty="0"/>
              <a:t>Response</a:t>
            </a:r>
          </a:p>
        </p:txBody>
      </p:sp>
      <p:pic>
        <p:nvPicPr>
          <p:cNvPr id="2052" name="Picture 4" descr="stick people in a box.">
            <a:extLst>
              <a:ext uri="{FF2B5EF4-FFF2-40B4-BE49-F238E27FC236}">
                <a16:creationId xmlns:a16="http://schemas.microsoft.com/office/drawing/2014/main" id="{0768AE9A-A539-5988-C8D2-7AD678370943}"/>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232230" y="2288623"/>
            <a:ext cx="3573140" cy="399290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34CC0246-471B-0E0D-3A23-EE06D5C29F77}"/>
              </a:ext>
            </a:extLst>
          </p:cNvPr>
          <p:cNvSpPr>
            <a:spLocks noGrp="1"/>
          </p:cNvSpPr>
          <p:nvPr>
            <p:ph sz="quarter" idx="14"/>
          </p:nvPr>
        </p:nvSpPr>
        <p:spPr/>
        <p:txBody>
          <a:bodyPr>
            <a:normAutofit/>
          </a:bodyPr>
          <a:lstStyle/>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Communicate</a:t>
            </a:r>
          </a:p>
          <a:p>
            <a:pPr marL="571500" indent="-571500">
              <a:buFont typeface="Arial" panose="020B0604020202020204" pitchFamily="34" charset="0"/>
              <a:buChar char="•"/>
            </a:pPr>
            <a:r>
              <a:rPr lang="en-US" sz="3600" dirty="0"/>
              <a:t>Educate</a:t>
            </a:r>
          </a:p>
          <a:p>
            <a:pPr marL="571500" indent="-571500">
              <a:buFont typeface="Arial" panose="020B0604020202020204" pitchFamily="34" charset="0"/>
              <a:buChar char="•"/>
            </a:pPr>
            <a:r>
              <a:rPr lang="en-US" sz="3600" dirty="0"/>
              <a:t>Utilize Resources</a:t>
            </a:r>
          </a:p>
          <a:p>
            <a:pPr marL="571500" indent="-571500">
              <a:buFont typeface="Arial" panose="020B0604020202020204" pitchFamily="34" charset="0"/>
              <a:buChar char="•"/>
            </a:pPr>
            <a:r>
              <a:rPr lang="en-US" sz="3600" dirty="0"/>
              <a:t>Seek Support</a:t>
            </a:r>
          </a:p>
        </p:txBody>
      </p:sp>
    </p:spTree>
    <p:extLst>
      <p:ext uri="{BB962C8B-B14F-4D97-AF65-F5344CB8AC3E}">
        <p14:creationId xmlns:p14="http://schemas.microsoft.com/office/powerpoint/2010/main" val="3857496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C208-4AB0-DE0B-4523-3918F66D4EBE}"/>
              </a:ext>
            </a:extLst>
          </p:cNvPr>
          <p:cNvSpPr>
            <a:spLocks noGrp="1"/>
          </p:cNvSpPr>
          <p:nvPr>
            <p:ph type="title"/>
          </p:nvPr>
        </p:nvSpPr>
        <p:spPr/>
        <p:txBody>
          <a:bodyPr/>
          <a:lstStyle/>
          <a:p>
            <a:pPr algn="l"/>
            <a:r>
              <a:rPr lang="en-US" dirty="0"/>
              <a:t>Reaction</a:t>
            </a:r>
          </a:p>
        </p:txBody>
      </p:sp>
      <p:pic>
        <p:nvPicPr>
          <p:cNvPr id="1026" name="Picture 2" descr="A variety of hands stacked on top of one another.">
            <a:extLst>
              <a:ext uri="{FF2B5EF4-FFF2-40B4-BE49-F238E27FC236}">
                <a16:creationId xmlns:a16="http://schemas.microsoft.com/office/drawing/2014/main" id="{06C35B9F-46B5-10A3-F092-5D9500EA174A}"/>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755406" y="2378075"/>
            <a:ext cx="4844760" cy="38736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34CC0246-471B-0E0D-3A23-EE06D5C29F77}"/>
              </a:ext>
            </a:extLst>
          </p:cNvPr>
          <p:cNvSpPr>
            <a:spLocks noGrp="1"/>
          </p:cNvSpPr>
          <p:nvPr>
            <p:ph sz="quarter" idx="14"/>
          </p:nvPr>
        </p:nvSpPr>
        <p:spPr>
          <a:xfrm>
            <a:off x="6480175" y="2367208"/>
            <a:ext cx="5220212" cy="3573462"/>
          </a:xfrm>
        </p:spPr>
        <p:txBody>
          <a:bodyPr>
            <a:normAutofit/>
          </a:bodyPr>
          <a:lstStyle/>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Timeliness</a:t>
            </a:r>
          </a:p>
          <a:p>
            <a:pPr marL="457200" indent="-457200">
              <a:buFont typeface="Arial" panose="020B0604020202020204" pitchFamily="34" charset="0"/>
              <a:buChar char="•"/>
            </a:pPr>
            <a:r>
              <a:rPr lang="en-US" sz="3200" dirty="0"/>
              <a:t>Training &amp; Awareness</a:t>
            </a:r>
          </a:p>
          <a:p>
            <a:pPr marL="457200" indent="-457200">
              <a:buFont typeface="Arial" panose="020B0604020202020204" pitchFamily="34" charset="0"/>
              <a:buChar char="•"/>
            </a:pPr>
            <a:r>
              <a:rPr lang="en-US" sz="3200" dirty="0"/>
              <a:t>Open Communication</a:t>
            </a:r>
          </a:p>
          <a:p>
            <a:pPr marL="457200" indent="-457200">
              <a:buFont typeface="Arial" panose="020B0604020202020204" pitchFamily="34" charset="0"/>
              <a:buChar char="•"/>
            </a:pPr>
            <a:r>
              <a:rPr lang="en-US" sz="3200" dirty="0"/>
              <a:t>Policy Development</a:t>
            </a:r>
          </a:p>
          <a:p>
            <a:pPr marL="457200" indent="-457200">
              <a:buFont typeface="Arial" panose="020B0604020202020204" pitchFamily="34" charset="0"/>
              <a:buChar char="•"/>
            </a:pPr>
            <a:r>
              <a:rPr lang="en-US" sz="3200" dirty="0"/>
              <a:t>Workspace Adjustments</a:t>
            </a:r>
          </a:p>
        </p:txBody>
      </p:sp>
    </p:spTree>
    <p:extLst>
      <p:ext uri="{BB962C8B-B14F-4D97-AF65-F5344CB8AC3E}">
        <p14:creationId xmlns:p14="http://schemas.microsoft.com/office/powerpoint/2010/main" val="1323768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6" descr="Not a problem, enhancing potential.">
            <a:extLst>
              <a:ext uri="{FF2B5EF4-FFF2-40B4-BE49-F238E27FC236}">
                <a16:creationId xmlns:a16="http://schemas.microsoft.com/office/drawing/2014/main" id="{D66F43B5-F829-545F-DAD6-CA542C25FA45}"/>
              </a:ext>
            </a:extLst>
          </p:cNvPr>
          <p:cNvSpPr txBox="1">
            <a:spLocks/>
          </p:cNvSpPr>
          <p:nvPr/>
        </p:nvSpPr>
        <p:spPr>
          <a:xfrm>
            <a:off x="838200" y="365125"/>
            <a:ext cx="10334625" cy="1325563"/>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2E366D"/>
              </a:solidFill>
              <a:effectLst/>
              <a:uLnTx/>
              <a:uFillTx/>
              <a:latin typeface="Arial" panose="020B0604020202020204"/>
              <a:ea typeface="+mj-ea"/>
              <a:cs typeface="+mj-cs"/>
            </a:endParaRPr>
          </a:p>
        </p:txBody>
      </p:sp>
      <p:sp>
        <p:nvSpPr>
          <p:cNvPr id="5" name="Title 4">
            <a:extLst>
              <a:ext uri="{FF2B5EF4-FFF2-40B4-BE49-F238E27FC236}">
                <a16:creationId xmlns:a16="http://schemas.microsoft.com/office/drawing/2014/main" id="{A5823CD0-A10A-E313-59B2-8B8E5077EDFB}"/>
              </a:ext>
            </a:extLst>
          </p:cNvPr>
          <p:cNvSpPr>
            <a:spLocks noGrp="1"/>
          </p:cNvSpPr>
          <p:nvPr>
            <p:ph type="title" idx="4294967295"/>
          </p:nvPr>
        </p:nvSpPr>
        <p:spPr>
          <a:xfrm>
            <a:off x="1019175" y="579609"/>
            <a:ext cx="10334625" cy="1325563"/>
          </a:xfrm>
        </p:spPr>
        <p:txBody>
          <a:bodyPr>
            <a:normAutofit/>
          </a:bodyPr>
          <a:lstStyle/>
          <a:p>
            <a:pPr algn="ctr"/>
            <a:r>
              <a:rPr lang="en-US" b="1" kern="100" dirty="0">
                <a:solidFill>
                  <a:schemeClr val="tx1"/>
                </a:solidFill>
                <a:effectLst/>
                <a:ea typeface="Aptos" panose="020B0004020202020204" pitchFamily="34" charset="0"/>
                <a:cs typeface="Times New Roman" panose="02020603050405020304" pitchFamily="18" charset="0"/>
              </a:rPr>
              <a:t>Not a Problem, Enhancing Potential</a:t>
            </a:r>
            <a:br>
              <a:rPr lang="en-US" kern="100" dirty="0">
                <a:solidFill>
                  <a:schemeClr val="tx1"/>
                </a:solidFill>
                <a:effectLst/>
                <a:ea typeface="Aptos" panose="020B0004020202020204" pitchFamily="34" charset="0"/>
                <a:cs typeface="Times New Roman" panose="02020603050405020304" pitchFamily="18" charset="0"/>
              </a:rPr>
            </a:br>
            <a:endParaRPr lang="en-US" dirty="0">
              <a:solidFill>
                <a:schemeClr val="tx1"/>
              </a:solidFill>
            </a:endParaRPr>
          </a:p>
        </p:txBody>
      </p:sp>
      <p:pic>
        <p:nvPicPr>
          <p:cNvPr id="11" name="Picture 10" descr="A colorful pile of yarn turned into a yellow yarn light bulb">
            <a:extLst>
              <a:ext uri="{FF2B5EF4-FFF2-40B4-BE49-F238E27FC236}">
                <a16:creationId xmlns:a16="http://schemas.microsoft.com/office/drawing/2014/main" id="{D070B0A4-BD39-D354-FFA5-D487462787D5}"/>
              </a:ext>
            </a:extLst>
          </p:cNvPr>
          <p:cNvPicPr>
            <a:picLocks noChangeAspect="1"/>
          </p:cNvPicPr>
          <p:nvPr/>
        </p:nvPicPr>
        <p:blipFill rotWithShape="1">
          <a:blip r:embed="rId3">
            <a:extLst>
              <a:ext uri="{28A0092B-C50C-407E-A947-70E740481C1C}">
                <a14:useLocalDpi xmlns:a14="http://schemas.microsoft.com/office/drawing/2010/main" val="0"/>
              </a:ext>
            </a:extLst>
          </a:blip>
          <a:srcRect b="15200"/>
          <a:stretch/>
        </p:blipFill>
        <p:spPr>
          <a:xfrm>
            <a:off x="1952930" y="1591297"/>
            <a:ext cx="8286140" cy="4024312"/>
          </a:xfrm>
          <a:prstGeom prst="rect">
            <a:avLst/>
          </a:prstGeom>
        </p:spPr>
      </p:pic>
    </p:spTree>
    <p:extLst>
      <p:ext uri="{BB962C8B-B14F-4D97-AF65-F5344CB8AC3E}">
        <p14:creationId xmlns:p14="http://schemas.microsoft.com/office/powerpoint/2010/main" val="4129047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823CD0-A10A-E313-59B2-8B8E5077EDFB}"/>
              </a:ext>
            </a:extLst>
          </p:cNvPr>
          <p:cNvSpPr>
            <a:spLocks noGrp="1"/>
          </p:cNvSpPr>
          <p:nvPr>
            <p:ph type="title" idx="4294967295"/>
          </p:nvPr>
        </p:nvSpPr>
        <p:spPr>
          <a:xfrm>
            <a:off x="505886" y="84499"/>
            <a:ext cx="10334625" cy="1325563"/>
          </a:xfrm>
        </p:spPr>
        <p:txBody>
          <a:bodyPr/>
          <a:lstStyle/>
          <a:p>
            <a:r>
              <a:rPr lang="en-US" dirty="0">
                <a:solidFill>
                  <a:schemeClr val="tx1"/>
                </a:solidFill>
              </a:rPr>
              <a:t>Resources</a:t>
            </a:r>
          </a:p>
        </p:txBody>
      </p:sp>
      <p:pic>
        <p:nvPicPr>
          <p:cNvPr id="13" name="Picture 12" descr="A blue and white logo">
            <a:hlinkClick r:id="rId2"/>
            <a:extLst>
              <a:ext uri="{FF2B5EF4-FFF2-40B4-BE49-F238E27FC236}">
                <a16:creationId xmlns:a16="http://schemas.microsoft.com/office/drawing/2014/main" id="{D764E335-D803-163E-725A-676522BA8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69" y="1844591"/>
            <a:ext cx="1933095" cy="642678"/>
          </a:xfrm>
          <a:prstGeom prst="rect">
            <a:avLst/>
          </a:prstGeom>
        </p:spPr>
      </p:pic>
      <p:sp>
        <p:nvSpPr>
          <p:cNvPr id="10" name="TextBox 9">
            <a:extLst>
              <a:ext uri="{FF2B5EF4-FFF2-40B4-BE49-F238E27FC236}">
                <a16:creationId xmlns:a16="http://schemas.microsoft.com/office/drawing/2014/main" id="{3B7BD930-2027-AF81-B2D9-720041EA8A51}"/>
              </a:ext>
            </a:extLst>
          </p:cNvPr>
          <p:cNvSpPr txBox="1"/>
          <p:nvPr/>
        </p:nvSpPr>
        <p:spPr>
          <a:xfrm>
            <a:off x="520594" y="2537472"/>
            <a:ext cx="4717328" cy="1200329"/>
          </a:xfrm>
          <a:prstGeom prst="rect">
            <a:avLst/>
          </a:prstGeom>
          <a:noFill/>
        </p:spPr>
        <p:txBody>
          <a:bodyPr wrap="square">
            <a:spAutoFit/>
          </a:bodyPr>
          <a:lstStyle/>
          <a:p>
            <a:r>
              <a:rPr lang="en-US" dirty="0"/>
              <a:t>Employer Assistance and Resource Network </a:t>
            </a:r>
          </a:p>
          <a:p>
            <a:r>
              <a:rPr lang="en-US" dirty="0"/>
              <a:t>(EARN)</a:t>
            </a:r>
            <a:endParaRPr lang="en-US" dirty="0">
              <a:hlinkClick r:id="rId4">
                <a:extLst>
                  <a:ext uri="{A12FA001-AC4F-418D-AE19-62706E023703}">
                    <ahyp:hlinkClr xmlns:ahyp="http://schemas.microsoft.com/office/drawing/2018/hyperlinkcolor" val="tx"/>
                  </a:ext>
                </a:extLst>
              </a:hlinkClick>
            </a:endParaRPr>
          </a:p>
          <a:p>
            <a:r>
              <a:rPr lang="en-US" dirty="0">
                <a:solidFill>
                  <a:srgbClr val="0070C0"/>
                </a:solidFill>
                <a:hlinkClick r:id="rId4">
                  <a:extLst>
                    <a:ext uri="{A12FA001-AC4F-418D-AE19-62706E023703}">
                      <ahyp:hlinkClr xmlns:ahyp="http://schemas.microsoft.com/office/drawing/2018/hyperlinkcolor" val="tx"/>
                    </a:ext>
                  </a:extLst>
                </a:hlinkClick>
              </a:rPr>
              <a:t>AskEARN | Accessible Interviews</a:t>
            </a:r>
            <a:endParaRPr lang="en-US" dirty="0">
              <a:solidFill>
                <a:srgbClr val="0070C0"/>
              </a:solidFill>
            </a:endParaRPr>
          </a:p>
          <a:p>
            <a:endParaRPr lang="en-US" dirty="0"/>
          </a:p>
        </p:txBody>
      </p:sp>
      <p:pic>
        <p:nvPicPr>
          <p:cNvPr id="21" name="Picture 20" descr="A close up of a sign">
            <a:hlinkClick r:id="rId5"/>
            <a:extLst>
              <a:ext uri="{FF2B5EF4-FFF2-40B4-BE49-F238E27FC236}">
                <a16:creationId xmlns:a16="http://schemas.microsoft.com/office/drawing/2014/main" id="{D347939D-9CB1-EBB5-3ED7-353702B1E5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892" y="3992574"/>
            <a:ext cx="2184669" cy="498328"/>
          </a:xfrm>
          <a:prstGeom prst="rect">
            <a:avLst/>
          </a:prstGeom>
        </p:spPr>
      </p:pic>
      <p:sp>
        <p:nvSpPr>
          <p:cNvPr id="11" name="TextBox 10">
            <a:extLst>
              <a:ext uri="{FF2B5EF4-FFF2-40B4-BE49-F238E27FC236}">
                <a16:creationId xmlns:a16="http://schemas.microsoft.com/office/drawing/2014/main" id="{3D4F529E-CDDF-6CA3-F812-9B13B6A5173C}"/>
              </a:ext>
            </a:extLst>
          </p:cNvPr>
          <p:cNvSpPr txBox="1"/>
          <p:nvPr/>
        </p:nvSpPr>
        <p:spPr>
          <a:xfrm>
            <a:off x="552459" y="4555821"/>
            <a:ext cx="3952015" cy="1477328"/>
          </a:xfrm>
          <a:prstGeom prst="rect">
            <a:avLst/>
          </a:prstGeom>
          <a:noFill/>
        </p:spPr>
        <p:txBody>
          <a:bodyPr wrap="square">
            <a:spAutoFit/>
          </a:bodyPr>
          <a:lstStyle/>
          <a:p>
            <a:r>
              <a:rPr lang="en-US" dirty="0"/>
              <a:t>U.S. Access Board</a:t>
            </a:r>
          </a:p>
          <a:p>
            <a:r>
              <a:rPr lang="en-US" dirty="0"/>
              <a:t>202.272.0080 (Voice)</a:t>
            </a:r>
          </a:p>
          <a:p>
            <a:r>
              <a:rPr lang="en-US" dirty="0">
                <a:hlinkClick r:id="rId7"/>
              </a:rPr>
              <a:t>ta@access-board.gov</a:t>
            </a:r>
            <a:r>
              <a:rPr lang="en-US" dirty="0"/>
              <a:t> </a:t>
            </a:r>
          </a:p>
          <a:p>
            <a:r>
              <a:rPr lang="en-US" dirty="0">
                <a:hlinkClick r:id="rId8"/>
              </a:rPr>
              <a:t>Upcoming Webinars &amp; Trainings (access-board.gov)</a:t>
            </a:r>
            <a:endParaRPr lang="en-US" dirty="0"/>
          </a:p>
        </p:txBody>
      </p:sp>
      <p:pic>
        <p:nvPicPr>
          <p:cNvPr id="19" name="Picture 18" descr="A close up of a logo">
            <a:hlinkClick r:id="rId9"/>
            <a:extLst>
              <a:ext uri="{FF2B5EF4-FFF2-40B4-BE49-F238E27FC236}">
                <a16:creationId xmlns:a16="http://schemas.microsoft.com/office/drawing/2014/main" id="{5ECA1A51-0C78-711E-DB39-A2A4726A05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5415" y="1246180"/>
            <a:ext cx="1802705" cy="437967"/>
          </a:xfrm>
          <a:prstGeom prst="rect">
            <a:avLst/>
          </a:prstGeom>
        </p:spPr>
      </p:pic>
      <p:sp>
        <p:nvSpPr>
          <p:cNvPr id="4" name="TextBox 3">
            <a:extLst>
              <a:ext uri="{FF2B5EF4-FFF2-40B4-BE49-F238E27FC236}">
                <a16:creationId xmlns:a16="http://schemas.microsoft.com/office/drawing/2014/main" id="{D6495A05-05E6-BA56-5C86-8003DD6A6165}"/>
              </a:ext>
            </a:extLst>
          </p:cNvPr>
          <p:cNvSpPr txBox="1"/>
          <p:nvPr/>
        </p:nvSpPr>
        <p:spPr>
          <a:xfrm>
            <a:off x="6668492" y="1742815"/>
            <a:ext cx="36913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a:rPr>
              <a:t>ADA National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800.949.4232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a:hlinkClick r:id="rId11"/>
              </a:rPr>
              <a:t>www.adata.org</a:t>
            </a:r>
            <a:r>
              <a:rPr lang="en-US" dirty="0">
                <a:solidFill>
                  <a:prstClr val="white"/>
                </a:solidFill>
                <a:latin typeface="Arial" panose="020B0604020202020204"/>
              </a:rPr>
              <a:t> </a:t>
            </a: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2018129-B4A6-A8E2-FD55-044CF8C52DA8}"/>
              </a:ext>
            </a:extLst>
          </p:cNvPr>
          <p:cNvSpPr txBox="1"/>
          <p:nvPr/>
        </p:nvSpPr>
        <p:spPr>
          <a:xfrm>
            <a:off x="6685842" y="2883073"/>
            <a:ext cx="36913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a:rPr>
              <a:t>The Job Accommodation Network (JAN)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800.526.7234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a:hlinkClick r:id="rId12"/>
              </a:rPr>
              <a:t>www.askjan.org</a:t>
            </a:r>
            <a:r>
              <a:rPr lang="en-US" dirty="0">
                <a:solidFill>
                  <a:prstClr val="white"/>
                </a:solidFill>
                <a:latin typeface="Arial" panose="020B0604020202020204"/>
              </a:rPr>
              <a:t> </a:t>
            </a:r>
          </a:p>
        </p:txBody>
      </p:sp>
      <p:pic>
        <p:nvPicPr>
          <p:cNvPr id="17" name="Picture 16" descr="A blue and black logo">
            <a:hlinkClick r:id="rId13"/>
            <a:extLst>
              <a:ext uri="{FF2B5EF4-FFF2-40B4-BE49-F238E27FC236}">
                <a16:creationId xmlns:a16="http://schemas.microsoft.com/office/drawing/2014/main" id="{5DBED1E1-85D3-D3DC-6FD7-83B442EE6A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55776" y="3315167"/>
            <a:ext cx="1684735" cy="659029"/>
          </a:xfrm>
          <a:prstGeom prst="rect">
            <a:avLst/>
          </a:prstGeom>
        </p:spPr>
      </p:pic>
      <p:pic>
        <p:nvPicPr>
          <p:cNvPr id="15" name="Picture 14" descr="A black text on a white background">
            <a:hlinkClick r:id="rId15"/>
            <a:extLst>
              <a:ext uri="{FF2B5EF4-FFF2-40B4-BE49-F238E27FC236}">
                <a16:creationId xmlns:a16="http://schemas.microsoft.com/office/drawing/2014/main" id="{4633E091-1A17-C8E8-7CDD-0294B8D48B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60466" y="5289941"/>
            <a:ext cx="2425468" cy="496884"/>
          </a:xfrm>
          <a:prstGeom prst="rect">
            <a:avLst/>
          </a:prstGeom>
        </p:spPr>
      </p:pic>
      <p:sp>
        <p:nvSpPr>
          <p:cNvPr id="8" name="TextBox 7">
            <a:extLst>
              <a:ext uri="{FF2B5EF4-FFF2-40B4-BE49-F238E27FC236}">
                <a16:creationId xmlns:a16="http://schemas.microsoft.com/office/drawing/2014/main" id="{337F31C8-61E0-51F8-B7F3-0CF074B1BE75}"/>
              </a:ext>
            </a:extLst>
          </p:cNvPr>
          <p:cNvSpPr txBox="1"/>
          <p:nvPr/>
        </p:nvSpPr>
        <p:spPr>
          <a:xfrm>
            <a:off x="6705720" y="4290624"/>
            <a:ext cx="369135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a:rPr>
              <a:t>Equal Employment Opportunity Commission (EEOC)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a:rPr>
              <a:t>ADA Information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800.669.4000 (Voice)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rial" panose="020B0604020202020204"/>
              </a:rPr>
              <a:t>800.669.6820 (TTY)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hlinkClick r:id="rId17"/>
              </a:rPr>
              <a:t>www.eeoc.gov</a:t>
            </a: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401288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823CD0-A10A-E313-59B2-8B8E5077EDFB}"/>
              </a:ext>
            </a:extLst>
          </p:cNvPr>
          <p:cNvSpPr>
            <a:spLocks noGrp="1"/>
          </p:cNvSpPr>
          <p:nvPr>
            <p:ph type="title" idx="4294967295"/>
          </p:nvPr>
        </p:nvSpPr>
        <p:spPr>
          <a:xfrm>
            <a:off x="451138" y="111301"/>
            <a:ext cx="10334625" cy="1325563"/>
          </a:xfrm>
        </p:spPr>
        <p:txBody>
          <a:bodyPr/>
          <a:lstStyle/>
          <a:p>
            <a:r>
              <a:rPr lang="en-US" dirty="0">
                <a:solidFill>
                  <a:schemeClr val="tx1"/>
                </a:solidFill>
              </a:rPr>
              <a:t>Conclusion</a:t>
            </a:r>
          </a:p>
        </p:txBody>
      </p:sp>
      <p:pic>
        <p:nvPicPr>
          <p:cNvPr id="10242" name="Picture 2" descr="2024 NDEAM poster. Says “Access to Good Jobs for All” &amp; “National Disability Employment Awareness Month.” A road leads to 6 photos of diverse disabled workers in various workplaces. The DOL seal is next to the words “Office of Disability Employment Policy, U.S. Department of Labor.”">
            <a:hlinkClick r:id="rId3"/>
            <a:extLst>
              <a:ext uri="{FF2B5EF4-FFF2-40B4-BE49-F238E27FC236}">
                <a16:creationId xmlns:a16="http://schemas.microsoft.com/office/drawing/2014/main" id="{8EBC1A17-73A4-FB57-B6EF-09935A8B98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0432" y="1436864"/>
            <a:ext cx="7588456" cy="491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342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3A64-C3E8-DA16-03C3-80EE3C5EBFF8}"/>
              </a:ext>
            </a:extLst>
          </p:cNvPr>
          <p:cNvSpPr>
            <a:spLocks noGrp="1"/>
          </p:cNvSpPr>
          <p:nvPr>
            <p:ph type="title"/>
          </p:nvPr>
        </p:nvSpPr>
        <p:spPr>
          <a:xfrm>
            <a:off x="356420" y="2766218"/>
            <a:ext cx="5124449" cy="1325563"/>
          </a:xfrm>
        </p:spPr>
        <p:txBody>
          <a:bodyPr>
            <a:normAutofit/>
          </a:bodyPr>
          <a:lstStyle/>
          <a:p>
            <a:pPr algn="ctr"/>
            <a:r>
              <a:rPr lang="en-US" sz="5400" dirty="0"/>
              <a:t>Survey</a:t>
            </a:r>
          </a:p>
        </p:txBody>
      </p:sp>
      <p:pic>
        <p:nvPicPr>
          <p:cNvPr id="9" name="Picture 8" descr="QR Code with Survey">
            <a:extLst>
              <a:ext uri="{FF2B5EF4-FFF2-40B4-BE49-F238E27FC236}">
                <a16:creationId xmlns:a16="http://schemas.microsoft.com/office/drawing/2014/main" id="{D63F2A5F-EA0D-0F44-BC62-8DDEEFD619FF}"/>
              </a:ext>
            </a:extLst>
          </p:cNvPr>
          <p:cNvPicPr>
            <a:picLocks noChangeAspect="1"/>
          </p:cNvPicPr>
          <p:nvPr/>
        </p:nvPicPr>
        <p:blipFill>
          <a:blip r:embed="rId2"/>
          <a:stretch>
            <a:fillRect/>
          </a:stretch>
        </p:blipFill>
        <p:spPr>
          <a:xfrm>
            <a:off x="6955855" y="1613648"/>
            <a:ext cx="3573192" cy="3573192"/>
          </a:xfrm>
          <a:prstGeom prst="rect">
            <a:avLst/>
          </a:prstGeom>
        </p:spPr>
      </p:pic>
    </p:spTree>
    <p:extLst>
      <p:ext uri="{BB962C8B-B14F-4D97-AF65-F5344CB8AC3E}">
        <p14:creationId xmlns:p14="http://schemas.microsoft.com/office/powerpoint/2010/main" val="1096196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id="{B038CEF5-C775-504D-5857-DFE7D6C7A73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2"/>
                </a:solidFill>
                <a:effectLst/>
                <a:uLnTx/>
                <a:uFillTx/>
                <a:latin typeface="+mj-lt"/>
                <a:ea typeface="+mj-ea"/>
                <a:cs typeface="+mj-cs"/>
              </a:rPr>
              <a:t>Closing Slide with Contact Information</a:t>
            </a:r>
          </a:p>
        </p:txBody>
      </p:sp>
      <p:pic>
        <p:nvPicPr>
          <p:cNvPr id="18" name="Picture 17" descr="Professional Photo of Lisa Stanley">
            <a:extLst>
              <a:ext uri="{FF2B5EF4-FFF2-40B4-BE49-F238E27FC236}">
                <a16:creationId xmlns:a16="http://schemas.microsoft.com/office/drawing/2014/main" id="{524CA544-DBD9-8E60-2FBE-6A0905BEF5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86882" y="1058457"/>
            <a:ext cx="1785527" cy="2502344"/>
          </a:xfrm>
          <a:prstGeom prst="rect">
            <a:avLst/>
          </a:prstGeom>
          <a:noFill/>
          <a:ln>
            <a:noFill/>
          </a:ln>
        </p:spPr>
      </p:pic>
      <p:sp>
        <p:nvSpPr>
          <p:cNvPr id="19" name="TextBox 18">
            <a:extLst>
              <a:ext uri="{FF2B5EF4-FFF2-40B4-BE49-F238E27FC236}">
                <a16:creationId xmlns:a16="http://schemas.microsoft.com/office/drawing/2014/main" id="{8BC99C01-C478-141B-2A62-9FB541196E29}"/>
              </a:ext>
            </a:extLst>
          </p:cNvPr>
          <p:cNvSpPr txBox="1"/>
          <p:nvPr/>
        </p:nvSpPr>
        <p:spPr>
          <a:xfrm>
            <a:off x="-329513" y="3920493"/>
            <a:ext cx="47177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7DAE6"/>
                </a:solidFill>
                <a:effectLst/>
                <a:uLnTx/>
                <a:uFillTx/>
                <a:latin typeface="Arial Black" panose="020B0A04020102020204" pitchFamily="34" charset="0"/>
                <a:ea typeface="+mn-ea"/>
                <a:cs typeface="+mn-cs"/>
              </a:rPr>
              <a:t>Lisa Stanley, MA, LPC, CBSP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D7DAE6"/>
                </a:solidFill>
                <a:latin typeface="Arial Black" panose="020B0A04020102020204" pitchFamily="34" charset="0"/>
              </a:rPr>
              <a:t>Region-8</a:t>
            </a:r>
            <a:endParaRPr kumimoji="0" lang="en-US" sz="1800" b="0" i="0" u="none" strike="noStrike" kern="1200" cap="none" spc="0" normalizeH="0" baseline="0" noProof="0" dirty="0">
              <a:ln>
                <a:noFill/>
              </a:ln>
              <a:solidFill>
                <a:srgbClr val="D7DAE6"/>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7DAE6"/>
                </a:solidFill>
                <a:effectLst/>
                <a:uLnTx/>
                <a:uFillTx/>
                <a:latin typeface="Arial"/>
                <a:ea typeface="+mn-ea"/>
                <a:cs typeface="+mn-cs"/>
              </a:rPr>
              <a:t>269.548.7282</a:t>
            </a:r>
            <a:endParaRPr kumimoji="0" lang="en-US" sz="1800" b="0" i="0" u="none" strike="noStrike" kern="1200" cap="none" spc="0" normalizeH="0" baseline="0" noProof="0" dirty="0">
              <a:ln>
                <a:noFill/>
              </a:ln>
              <a:solidFill>
                <a:srgbClr val="D7DAE6"/>
              </a:solidFill>
              <a:effectLst/>
              <a:uLnTx/>
              <a:uFillTx/>
              <a:latin typeface="Arial"/>
              <a:ea typeface="+mn-ea"/>
              <a:cs typeface="+mn-cs"/>
              <a:hlinkClick r:id="rId5">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7DAE6"/>
                </a:solidFill>
                <a:effectLst/>
                <a:uLnTx/>
                <a:uFillTx/>
                <a:latin typeface="Arial"/>
                <a:ea typeface="+mn-ea"/>
                <a:cs typeface="+mn-cs"/>
                <a:hlinkClick r:id="rId5">
                  <a:extLst>
                    <a:ext uri="{A12FA001-AC4F-418D-AE19-62706E023703}">
                      <ahyp:hlinkClr xmlns:ahyp="http://schemas.microsoft.com/office/drawing/2018/hyperlinkcolor" val="tx"/>
                    </a:ext>
                  </a:extLst>
                </a:hlinkClick>
              </a:rPr>
              <a:t>Stanleyl@michigan.gov</a:t>
            </a:r>
            <a:endParaRPr kumimoji="0" lang="en-US" sz="1600" b="1" i="0" u="none" strike="noStrike" kern="1200" cap="none" spc="0" normalizeH="0" baseline="0" noProof="0" dirty="0">
              <a:ln>
                <a:noFill/>
              </a:ln>
              <a:solidFill>
                <a:srgbClr val="D7DAE6"/>
              </a:solidFill>
              <a:effectLst/>
              <a:uLnTx/>
              <a:uFillTx/>
              <a:latin typeface="Arial"/>
              <a:ea typeface="+mn-ea"/>
              <a:cs typeface="+mn-cs"/>
            </a:endParaRPr>
          </a:p>
        </p:txBody>
      </p:sp>
      <p:pic>
        <p:nvPicPr>
          <p:cNvPr id="20" name="Picture 19" descr="Professional Photo of Jacquelyn Smith.">
            <a:extLst>
              <a:ext uri="{FF2B5EF4-FFF2-40B4-BE49-F238E27FC236}">
                <a16:creationId xmlns:a16="http://schemas.microsoft.com/office/drawing/2014/main" id="{CF9D5F8A-D001-78CB-0BAF-74FE6E9E47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883547" y="1056823"/>
            <a:ext cx="1999351" cy="2502344"/>
          </a:xfrm>
          <a:prstGeom prst="rect">
            <a:avLst/>
          </a:prstGeom>
          <a:noFill/>
          <a:ln>
            <a:noFill/>
          </a:ln>
        </p:spPr>
      </p:pic>
      <p:sp>
        <p:nvSpPr>
          <p:cNvPr id="26" name="TextBox 25">
            <a:extLst>
              <a:ext uri="{FF2B5EF4-FFF2-40B4-BE49-F238E27FC236}">
                <a16:creationId xmlns:a16="http://schemas.microsoft.com/office/drawing/2014/main" id="{06893834-7EF1-4364-9BBD-46E8F00D0052}"/>
              </a:ext>
            </a:extLst>
          </p:cNvPr>
          <p:cNvSpPr txBox="1"/>
          <p:nvPr/>
        </p:nvSpPr>
        <p:spPr>
          <a:xfrm>
            <a:off x="3603212" y="3920493"/>
            <a:ext cx="47177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7DAE6"/>
                </a:solidFill>
                <a:effectLst/>
                <a:uLnTx/>
                <a:uFillTx/>
                <a:latin typeface="Arial Black" panose="020B0A04020102020204" pitchFamily="34" charset="0"/>
                <a:ea typeface="+mn-ea"/>
                <a:cs typeface="+mn-cs"/>
              </a:rPr>
              <a:t>Jaquelyn Smith, MSW, CBSP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D7DAE6"/>
                </a:solidFill>
                <a:latin typeface="Arial Black" panose="020B0A04020102020204" pitchFamily="34" charset="0"/>
              </a:rPr>
              <a:t>Region-10</a:t>
            </a:r>
            <a:endParaRPr kumimoji="0" lang="en-US" sz="1400" b="0" i="0" u="none" strike="noStrike" kern="1200" cap="none" spc="0" normalizeH="0" baseline="0" noProof="0" dirty="0">
              <a:ln>
                <a:noFill/>
              </a:ln>
              <a:solidFill>
                <a:srgbClr val="D7DAE6"/>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7DAE6"/>
                </a:solidFill>
                <a:effectLst/>
                <a:uLnTx/>
                <a:uFillTx/>
                <a:latin typeface="Arial"/>
                <a:ea typeface="+mn-ea"/>
                <a:cs typeface="+mn-cs"/>
              </a:rPr>
              <a:t>313.236.8090</a:t>
            </a:r>
            <a:endParaRPr kumimoji="0" lang="en-US" sz="1800" b="0" i="0" u="none" strike="noStrike" kern="1200" cap="none" spc="0" normalizeH="0" baseline="0" noProof="0" dirty="0">
              <a:ln>
                <a:noFill/>
              </a:ln>
              <a:solidFill>
                <a:srgbClr val="D7DAE6"/>
              </a:solidFill>
              <a:effectLst/>
              <a:uLnTx/>
              <a:uFillTx/>
              <a:latin typeface="Arial"/>
              <a:ea typeface="+mn-ea"/>
              <a:cs typeface="+mn-cs"/>
              <a:hlinkClick r:id="rId5">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7DAE6"/>
                </a:solidFill>
                <a:effectLst/>
                <a:uLnTx/>
                <a:uFillTx/>
                <a:latin typeface="Arial"/>
                <a:ea typeface="+mn-ea"/>
                <a:cs typeface="+mn-cs"/>
                <a:hlinkClick r:id="rId5">
                  <a:extLst>
                    <a:ext uri="{A12FA001-AC4F-418D-AE19-62706E023703}">
                      <ahyp:hlinkClr xmlns:ahyp="http://schemas.microsoft.com/office/drawing/2018/hyperlinkcolor" val="tx"/>
                    </a:ext>
                  </a:extLst>
                </a:hlinkClick>
              </a:rPr>
              <a:t>SmithJ66@michigan.gov</a:t>
            </a:r>
            <a:endParaRPr kumimoji="0" lang="en-US" sz="1600" b="1" i="0" u="none" strike="noStrike" kern="1200" cap="none" spc="0" normalizeH="0" baseline="0" noProof="0" dirty="0">
              <a:ln>
                <a:noFill/>
              </a:ln>
              <a:solidFill>
                <a:srgbClr val="D7DAE6"/>
              </a:solidFill>
              <a:effectLst/>
              <a:uLnTx/>
              <a:uFillTx/>
              <a:latin typeface="Arial"/>
              <a:ea typeface="+mn-ea"/>
              <a:cs typeface="+mn-cs"/>
            </a:endParaRPr>
          </a:p>
        </p:txBody>
      </p:sp>
      <p:sp>
        <p:nvSpPr>
          <p:cNvPr id="21" name="TextBox 20">
            <a:extLst>
              <a:ext uri="{FF2B5EF4-FFF2-40B4-BE49-F238E27FC236}">
                <a16:creationId xmlns:a16="http://schemas.microsoft.com/office/drawing/2014/main" id="{E4E314C8-CD03-CEE9-1B0C-8C29DE1F1672}"/>
              </a:ext>
            </a:extLst>
          </p:cNvPr>
          <p:cNvSpPr txBox="1"/>
          <p:nvPr/>
        </p:nvSpPr>
        <p:spPr>
          <a:xfrm>
            <a:off x="7722687" y="3920493"/>
            <a:ext cx="471779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7DAE6"/>
                </a:solidFill>
                <a:effectLst/>
                <a:uLnTx/>
                <a:uFillTx/>
                <a:latin typeface="Arial Black" panose="020B0A04020102020204" pitchFamily="34" charset="0"/>
                <a:ea typeface="+mn-ea"/>
                <a:cs typeface="+mn-cs"/>
              </a:rPr>
              <a:t>Monica Robbins, MA, LPC, ADAC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D7DAE6"/>
                </a:solidFill>
                <a:latin typeface="Arial Black" panose="020B0A04020102020204" pitchFamily="34" charset="0"/>
              </a:rPr>
              <a:t>Region-4a/b</a:t>
            </a:r>
            <a:endParaRPr kumimoji="0" lang="en-US" sz="1800" b="0" i="0" u="none" strike="noStrike" kern="1200" cap="none" spc="0" normalizeH="0" baseline="0" noProof="0" dirty="0">
              <a:ln>
                <a:noFill/>
              </a:ln>
              <a:solidFill>
                <a:srgbClr val="D7DAE6"/>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7DAE6"/>
                </a:solidFill>
                <a:effectLst/>
                <a:uLnTx/>
                <a:uFillTx/>
                <a:latin typeface="Arial"/>
                <a:ea typeface="+mn-ea"/>
                <a:cs typeface="+mn-cs"/>
              </a:rPr>
              <a:t>517.250.1726</a:t>
            </a:r>
            <a:endParaRPr kumimoji="0" lang="en-US" sz="1800" b="0" i="0" u="none" strike="noStrike" kern="1200" cap="none" spc="0" normalizeH="0" baseline="0" noProof="0" dirty="0">
              <a:ln>
                <a:noFill/>
              </a:ln>
              <a:solidFill>
                <a:srgbClr val="D7DAE6"/>
              </a:solidFill>
              <a:effectLst/>
              <a:uLnTx/>
              <a:uFillTx/>
              <a:latin typeface="Arial"/>
              <a:ea typeface="+mn-ea"/>
              <a:cs typeface="+mn-cs"/>
              <a:hlinkClick r:id="rId5">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7DAE6"/>
                </a:solidFill>
                <a:effectLst/>
                <a:uLnTx/>
                <a:uFillTx/>
                <a:latin typeface="Arial"/>
                <a:ea typeface="+mn-ea"/>
                <a:cs typeface="+mn-cs"/>
                <a:hlinkClick r:id="rId5">
                  <a:extLst>
                    <a:ext uri="{A12FA001-AC4F-418D-AE19-62706E023703}">
                      <ahyp:hlinkClr xmlns:ahyp="http://schemas.microsoft.com/office/drawing/2018/hyperlinkcolor" val="tx"/>
                    </a:ext>
                  </a:extLst>
                </a:hlinkClick>
              </a:rPr>
              <a:t>Robbinsm1@michigan.gov</a:t>
            </a:r>
            <a:endParaRPr kumimoji="0" lang="en-US" sz="1600" b="1" i="0" u="none" strike="noStrike" kern="1200" cap="none" spc="0" normalizeH="0" baseline="0" noProof="0" dirty="0">
              <a:ln>
                <a:noFill/>
              </a:ln>
              <a:solidFill>
                <a:srgbClr val="D7DAE6"/>
              </a:solidFill>
              <a:effectLst/>
              <a:uLnTx/>
              <a:uFillTx/>
              <a:latin typeface="Arial"/>
              <a:ea typeface="+mn-ea"/>
              <a:cs typeface="+mn-cs"/>
            </a:endParaRPr>
          </a:p>
        </p:txBody>
      </p:sp>
      <p:pic>
        <p:nvPicPr>
          <p:cNvPr id="23" name="Picture 22" descr="Professional Photo of Monica Robbins">
            <a:extLst>
              <a:ext uri="{FF2B5EF4-FFF2-40B4-BE49-F238E27FC236}">
                <a16:creationId xmlns:a16="http://schemas.microsoft.com/office/drawing/2014/main" id="{80574D1F-714C-29DF-9B93-50043C8AE125}"/>
              </a:ext>
            </a:extLst>
          </p:cNvPr>
          <p:cNvPicPr>
            <a:picLocks noChangeAspect="1"/>
          </p:cNvPicPr>
          <p:nvPr/>
        </p:nvPicPr>
        <p:blipFill>
          <a:blip r:embed="rId7" cstate="print">
            <a:extLst>
              <a:ext uri="{28A0092B-C50C-407E-A947-70E740481C1C}">
                <a14:useLocalDpi xmlns:a14="http://schemas.microsoft.com/office/drawing/2010/main" val="0"/>
              </a:ext>
            </a:extLst>
          </a:blip>
          <a:srcRect b="257"/>
          <a:stretch/>
        </p:blipFill>
        <p:spPr bwMode="auto">
          <a:xfrm>
            <a:off x="9256022" y="1095858"/>
            <a:ext cx="1692335" cy="2500711"/>
          </a:xfrm>
          <a:prstGeom prst="rect">
            <a:avLst/>
          </a:prstGeom>
          <a:noFill/>
          <a:ln>
            <a:noFill/>
          </a:ln>
          <a:extLst>
            <a:ext uri="{53640926-AAD7-44D8-BBD7-CCE9431645EC}">
              <a14:shadowObscured xmlns:a14="http://schemas.microsoft.com/office/drawing/2010/main"/>
            </a:ext>
          </a:extLst>
        </p:spPr>
      </p:pic>
      <p:grpSp>
        <p:nvGrpSpPr>
          <p:cNvPr id="2" name="Group 1" descr="LEO-Employment and Training social media handles">
            <a:extLst>
              <a:ext uri="{FF2B5EF4-FFF2-40B4-BE49-F238E27FC236}">
                <a16:creationId xmlns:a16="http://schemas.microsoft.com/office/drawing/2014/main" id="{39CC1AED-4506-6B38-44E4-3A27FCE5544D}"/>
              </a:ext>
            </a:extLst>
          </p:cNvPr>
          <p:cNvGrpSpPr/>
          <p:nvPr/>
        </p:nvGrpSpPr>
        <p:grpSpPr>
          <a:xfrm>
            <a:off x="2656010" y="5809088"/>
            <a:ext cx="6879974" cy="461665"/>
            <a:chOff x="3149376" y="6088109"/>
            <a:chExt cx="6879974" cy="461665"/>
          </a:xfrm>
        </p:grpSpPr>
        <p:pic>
          <p:nvPicPr>
            <p:cNvPr id="3" name="Graphic 2" descr="Facebook &quot;f&quot; icon">
              <a:extLst>
                <a:ext uri="{FF2B5EF4-FFF2-40B4-BE49-F238E27FC236}">
                  <a16:creationId xmlns:a16="http://schemas.microsoft.com/office/drawing/2014/main" id="{39467EB9-86EE-10B1-B084-662A8835D65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49376" y="6139599"/>
              <a:ext cx="347472" cy="347472"/>
            </a:xfrm>
            <a:prstGeom prst="rect">
              <a:avLst/>
            </a:prstGeom>
          </p:spPr>
        </p:pic>
        <p:sp>
          <p:nvSpPr>
            <p:cNvPr id="4" name="TextBox 3">
              <a:extLst>
                <a:ext uri="{FF2B5EF4-FFF2-40B4-BE49-F238E27FC236}">
                  <a16:creationId xmlns:a16="http://schemas.microsoft.com/office/drawing/2014/main" id="{57B689F9-E9C9-F3E1-1E74-274FFE51212F}"/>
                </a:ext>
              </a:extLst>
            </p:cNvPr>
            <p:cNvSpPr txBox="1"/>
            <p:nvPr/>
          </p:nvSpPr>
          <p:spPr>
            <a:xfrm>
              <a:off x="3557927" y="6088109"/>
              <a:ext cx="15682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panose="020B0604020202020204"/>
                  <a:ea typeface="+mn-ea"/>
                  <a:cs typeface="+mn-cs"/>
                </a:rPr>
                <a:t>Facebook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a:ea typeface="+mn-ea"/>
                  <a:cs typeface="+mn-cs"/>
                  <a:hlinkClick r:id="rId10">
                    <a:extLst>
                      <a:ext uri="{A12FA001-AC4F-418D-AE19-62706E023703}">
                        <ahyp:hlinkClr xmlns:ahyp="http://schemas.microsoft.com/office/drawing/2018/hyperlinkcolor" val="tx"/>
                      </a:ext>
                    </a:extLst>
                  </a:hlinkClick>
                </a:rPr>
                <a:t>MichTalent</a:t>
              </a:r>
              <a:endParaRPr kumimoji="0" lang="en-US" sz="1400" b="1"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97CAEDC0-1169-3C96-9EC1-A209A87EF3E8}"/>
                </a:ext>
              </a:extLst>
            </p:cNvPr>
            <p:cNvSpPr txBox="1"/>
            <p:nvPr/>
          </p:nvSpPr>
          <p:spPr>
            <a:xfrm>
              <a:off x="5802471" y="6088109"/>
              <a:ext cx="15682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panose="020B0604020202020204"/>
                  <a:ea typeface="+mn-ea"/>
                  <a:cs typeface="+mn-cs"/>
                </a:rPr>
                <a: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white"/>
                  </a:solidFill>
                  <a:effectLst/>
                  <a:uLnTx/>
                  <a:uFillTx/>
                  <a:latin typeface="Arial" panose="020B0604020202020204"/>
                  <a:ea typeface="+mn-ea"/>
                  <a:cs typeface="+mn-cs"/>
                  <a:hlinkClick r:id="rId11">
                    <a:extLst>
                      <a:ext uri="{A12FA001-AC4F-418D-AE19-62706E023703}">
                        <ahyp:hlinkClr xmlns:ahyp="http://schemas.microsoft.com/office/drawing/2018/hyperlinkcolor" val="tx"/>
                      </a:ext>
                    </a:extLst>
                  </a:hlinkClick>
                </a:rPr>
                <a:t>MichiganTalent</a:t>
              </a:r>
              <a:endParaRPr kumimoji="0" lang="en-US" sz="1400" b="1"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6" name="Graphic 23">
              <a:extLst>
                <a:ext uri="{FF2B5EF4-FFF2-40B4-BE49-F238E27FC236}">
                  <a16:creationId xmlns:a16="http://schemas.microsoft.com/office/drawing/2014/main" id="{A118DA44-5C23-EE72-7125-82F430B9D56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394950" y="6139599"/>
              <a:ext cx="345411" cy="347471"/>
            </a:xfrm>
            <a:prstGeom prst="rect">
              <a:avLst/>
            </a:prstGeom>
          </p:spPr>
        </p:pic>
        <p:sp>
          <p:nvSpPr>
            <p:cNvPr id="7" name="TextBox 6">
              <a:extLst>
                <a:ext uri="{FF2B5EF4-FFF2-40B4-BE49-F238E27FC236}">
                  <a16:creationId xmlns:a16="http://schemas.microsoft.com/office/drawing/2014/main" id="{ECBCC9D7-094E-0A4B-1471-872532422C66}"/>
                </a:ext>
              </a:extLst>
            </p:cNvPr>
            <p:cNvSpPr txBox="1"/>
            <p:nvPr/>
          </p:nvSpPr>
          <p:spPr>
            <a:xfrm>
              <a:off x="8461119" y="6088109"/>
              <a:ext cx="15682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Arial" panose="020B0604020202020204"/>
                  <a:ea typeface="+mn-ea"/>
                  <a:cs typeface="+mn-cs"/>
                </a:rPr>
                <a:t>LinkedIn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a:ea typeface="+mn-ea"/>
                  <a:cs typeface="+mn-cs"/>
                  <a:hlinkClick r:id="rId13">
                    <a:extLst>
                      <a:ext uri="{A12FA001-AC4F-418D-AE19-62706E023703}">
                        <ahyp:hlinkClr xmlns:ahyp="http://schemas.microsoft.com/office/drawing/2018/hyperlinkcolor" val="tx"/>
                      </a:ext>
                    </a:extLst>
                  </a:hlinkClick>
                </a:rPr>
                <a:t>Michigan Talent</a:t>
              </a:r>
              <a:endParaRPr kumimoji="0" lang="en-US" sz="1400" b="1"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8" name="Graphic 7" descr="LinkedIn icon">
              <a:extLst>
                <a:ext uri="{FF2B5EF4-FFF2-40B4-BE49-F238E27FC236}">
                  <a16:creationId xmlns:a16="http://schemas.microsoft.com/office/drawing/2014/main" id="{B24F0207-D836-B69F-F57B-A983DCF87B86}"/>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052568" y="6135842"/>
              <a:ext cx="347472" cy="347472"/>
            </a:xfrm>
            <a:prstGeom prst="rect">
              <a:avLst/>
            </a:prstGeom>
          </p:spPr>
        </p:pic>
      </p:grpSp>
    </p:spTree>
    <p:extLst>
      <p:ext uri="{BB962C8B-B14F-4D97-AF65-F5344CB8AC3E}">
        <p14:creationId xmlns:p14="http://schemas.microsoft.com/office/powerpoint/2010/main" val="169001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823CD0-A10A-E313-59B2-8B8E5077EDFB}"/>
              </a:ext>
            </a:extLst>
          </p:cNvPr>
          <p:cNvSpPr>
            <a:spLocks noGrp="1"/>
          </p:cNvSpPr>
          <p:nvPr>
            <p:ph type="title" idx="4294967295"/>
          </p:nvPr>
        </p:nvSpPr>
        <p:spPr>
          <a:xfrm>
            <a:off x="451139" y="365125"/>
            <a:ext cx="10334625" cy="1325563"/>
          </a:xfrm>
        </p:spPr>
        <p:txBody>
          <a:bodyPr/>
          <a:lstStyle/>
          <a:p>
            <a:r>
              <a:rPr lang="en-US" dirty="0">
                <a:solidFill>
                  <a:schemeClr val="tx1"/>
                </a:solidFill>
              </a:rPr>
              <a:t>Objectives:</a:t>
            </a:r>
          </a:p>
        </p:txBody>
      </p:sp>
      <p:sp>
        <p:nvSpPr>
          <p:cNvPr id="3" name="TextBox 2">
            <a:extLst>
              <a:ext uri="{FF2B5EF4-FFF2-40B4-BE49-F238E27FC236}">
                <a16:creationId xmlns:a16="http://schemas.microsoft.com/office/drawing/2014/main" id="{9517EB49-58A9-CC8A-461B-F6EE4DDB102C}"/>
              </a:ext>
            </a:extLst>
          </p:cNvPr>
          <p:cNvSpPr txBox="1"/>
          <p:nvPr/>
        </p:nvSpPr>
        <p:spPr>
          <a:xfrm>
            <a:off x="530369" y="1569283"/>
            <a:ext cx="11210492" cy="4264950"/>
          </a:xfrm>
          <a:prstGeom prst="rect">
            <a:avLst/>
          </a:prstGeom>
          <a:noFill/>
        </p:spPr>
        <p:txBody>
          <a:bodyPr wrap="square" rtlCol="0">
            <a:spAutoFit/>
          </a:bodyPr>
          <a:lstStyle/>
          <a:p>
            <a:pPr marL="0" marR="0">
              <a:lnSpc>
                <a:spcPct val="107000"/>
              </a:lnSpc>
              <a:spcBef>
                <a:spcPts val="0"/>
              </a:spcBef>
              <a:spcAft>
                <a:spcPts val="800"/>
              </a:spcAft>
            </a:pPr>
            <a:r>
              <a:rPr lang="en-US" sz="4000" kern="100" dirty="0">
                <a:effectLst/>
                <a:ea typeface="Aptos" panose="020B0004020202020204" pitchFamily="34" charset="0"/>
                <a:cs typeface="Times New Roman" panose="02020603050405020304" pitchFamily="18" charset="0"/>
              </a:rPr>
              <a:t>Navigating Self-identification &amp; Disclosure  </a:t>
            </a:r>
          </a:p>
          <a:p>
            <a:pPr marL="0" marR="0">
              <a:lnSpc>
                <a:spcPct val="107000"/>
              </a:lnSpc>
              <a:spcBef>
                <a:spcPts val="0"/>
              </a:spcBef>
              <a:spcAft>
                <a:spcPts val="800"/>
              </a:spcAft>
            </a:pPr>
            <a:r>
              <a:rPr lang="en-US" sz="4000" kern="100" dirty="0">
                <a:effectLst/>
                <a:ea typeface="Aptos" panose="020B0004020202020204" pitchFamily="34" charset="0"/>
                <a:cs typeface="Times New Roman" panose="02020603050405020304" pitchFamily="18" charset="0"/>
              </a:rPr>
              <a:t>Functional </a:t>
            </a:r>
            <a:r>
              <a:rPr lang="en-US" sz="4000" kern="100" dirty="0">
                <a:ea typeface="Aptos" panose="020B0004020202020204" pitchFamily="34" charset="0"/>
                <a:cs typeface="Times New Roman" panose="02020603050405020304" pitchFamily="18" charset="0"/>
              </a:rPr>
              <a:t>Limitations</a:t>
            </a:r>
          </a:p>
          <a:p>
            <a:pPr marL="0" marR="0">
              <a:lnSpc>
                <a:spcPct val="107000"/>
              </a:lnSpc>
              <a:spcBef>
                <a:spcPts val="0"/>
              </a:spcBef>
              <a:spcAft>
                <a:spcPts val="800"/>
              </a:spcAft>
            </a:pPr>
            <a:r>
              <a:rPr lang="en-US" sz="4000" kern="100" dirty="0">
                <a:effectLst/>
                <a:ea typeface="Aptos" panose="020B0004020202020204" pitchFamily="34" charset="0"/>
                <a:cs typeface="Times New Roman" panose="02020603050405020304" pitchFamily="18" charset="0"/>
              </a:rPr>
              <a:t>Business Response Disclosure </a:t>
            </a:r>
          </a:p>
          <a:p>
            <a:pPr marL="0" marR="0">
              <a:lnSpc>
                <a:spcPct val="107000"/>
              </a:lnSpc>
              <a:spcBef>
                <a:spcPts val="0"/>
              </a:spcBef>
              <a:spcAft>
                <a:spcPts val="800"/>
              </a:spcAft>
            </a:pPr>
            <a:r>
              <a:rPr lang="en-US" sz="4000" kern="100" dirty="0">
                <a:ea typeface="Aptos" panose="020B0004020202020204" pitchFamily="34" charset="0"/>
                <a:cs typeface="Times New Roman" panose="02020603050405020304" pitchFamily="18" charset="0"/>
              </a:rPr>
              <a:t>Retaliatory &amp; Positive Engagement</a:t>
            </a:r>
          </a:p>
          <a:p>
            <a:pPr marL="0" marR="0">
              <a:lnSpc>
                <a:spcPct val="107000"/>
              </a:lnSpc>
              <a:spcBef>
                <a:spcPts val="0"/>
              </a:spcBef>
              <a:spcAft>
                <a:spcPts val="800"/>
              </a:spcAft>
            </a:pPr>
            <a:r>
              <a:rPr lang="en-US" sz="4000" kern="100" dirty="0">
                <a:effectLst/>
                <a:ea typeface="Aptos" panose="020B0004020202020204" pitchFamily="34" charset="0"/>
                <a:cs typeface="Times New Roman" panose="02020603050405020304" pitchFamily="18" charset="0"/>
              </a:rPr>
              <a:t>Attitudinal Change</a:t>
            </a:r>
          </a:p>
          <a:p>
            <a:pPr marL="0" marR="0">
              <a:lnSpc>
                <a:spcPct val="107000"/>
              </a:lnSpc>
              <a:spcBef>
                <a:spcPts val="0"/>
              </a:spcBef>
              <a:spcAft>
                <a:spcPts val="800"/>
              </a:spcAft>
            </a:pPr>
            <a:r>
              <a:rPr lang="en-US" sz="2400" kern="100" dirty="0">
                <a:effectLst/>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1544557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C208-4AB0-DE0B-4523-3918F66D4EBE}"/>
              </a:ext>
            </a:extLst>
          </p:cNvPr>
          <p:cNvSpPr>
            <a:spLocks noGrp="1"/>
          </p:cNvSpPr>
          <p:nvPr>
            <p:ph type="title"/>
          </p:nvPr>
        </p:nvSpPr>
        <p:spPr/>
        <p:txBody>
          <a:bodyPr/>
          <a:lstStyle/>
          <a:p>
            <a:pPr algn="l"/>
            <a:r>
              <a:rPr lang="en-US" dirty="0"/>
              <a:t>Identify Barriers</a:t>
            </a:r>
          </a:p>
        </p:txBody>
      </p:sp>
      <p:pic>
        <p:nvPicPr>
          <p:cNvPr id="1028" name="Picture 4" descr="stick people divided by a brick wall.">
            <a:extLst>
              <a:ext uri="{FF2B5EF4-FFF2-40B4-BE49-F238E27FC236}">
                <a16:creationId xmlns:a16="http://schemas.microsoft.com/office/drawing/2014/main" id="{1D54CD85-5DDA-187C-8D9F-05A95CAF5477}"/>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741363" y="2393950"/>
            <a:ext cx="4692650" cy="35194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27B2C4C-AE99-8A4C-D8C6-A45C5147B25C}"/>
              </a:ext>
            </a:extLst>
          </p:cNvPr>
          <p:cNvSpPr txBox="1"/>
          <p:nvPr/>
        </p:nvSpPr>
        <p:spPr>
          <a:xfrm>
            <a:off x="741363" y="5913437"/>
            <a:ext cx="4805707" cy="215444"/>
          </a:xfrm>
          <a:prstGeom prst="rect">
            <a:avLst/>
          </a:prstGeom>
          <a:noFill/>
        </p:spPr>
        <p:txBody>
          <a:bodyPr wrap="square">
            <a:spAutoFit/>
          </a:bodyPr>
          <a:lstStyle/>
          <a:p>
            <a:r>
              <a:rPr lang="en-US" sz="700" dirty="0">
                <a:hlinkClick r:id="rId4"/>
              </a:rPr>
              <a:t>What is a communication barriers? Guideline to overcome communication barriers (thebusinesscommunication.com</a:t>
            </a:r>
            <a:r>
              <a:rPr lang="en-US" sz="800" dirty="0">
                <a:hlinkClick r:id="rId4"/>
              </a:rPr>
              <a:t>)</a:t>
            </a:r>
            <a:endParaRPr lang="en-US" sz="800" dirty="0"/>
          </a:p>
        </p:txBody>
      </p:sp>
      <p:sp>
        <p:nvSpPr>
          <p:cNvPr id="6" name="Content Placeholder 5">
            <a:extLst>
              <a:ext uri="{FF2B5EF4-FFF2-40B4-BE49-F238E27FC236}">
                <a16:creationId xmlns:a16="http://schemas.microsoft.com/office/drawing/2014/main" id="{B8F7AE64-AEEE-482C-3899-A435AEC17639}"/>
              </a:ext>
            </a:extLst>
          </p:cNvPr>
          <p:cNvSpPr>
            <a:spLocks noGrp="1"/>
          </p:cNvSpPr>
          <p:nvPr>
            <p:ph sz="quarter" idx="14"/>
          </p:nvPr>
        </p:nvSpPr>
        <p:spPr>
          <a:xfrm>
            <a:off x="6480175" y="2367208"/>
            <a:ext cx="4692650" cy="3983896"/>
          </a:xfrm>
        </p:spPr>
        <p:txBody>
          <a:bodyPr>
            <a:normAutofit/>
          </a:bodyPr>
          <a:lstStyle/>
          <a:p>
            <a:pPr algn="ctr"/>
            <a:r>
              <a:rPr lang="en-US" sz="2800" dirty="0"/>
              <a:t>PHYSICAL</a:t>
            </a:r>
          </a:p>
          <a:p>
            <a:pPr algn="ctr"/>
            <a:r>
              <a:rPr lang="en-US" sz="2800" dirty="0"/>
              <a:t>COMMUNICATION</a:t>
            </a:r>
          </a:p>
          <a:p>
            <a:pPr algn="ctr"/>
            <a:r>
              <a:rPr lang="en-US" sz="2800" dirty="0"/>
              <a:t>ATTITUDINAL</a:t>
            </a:r>
          </a:p>
          <a:p>
            <a:pPr algn="ctr"/>
            <a:r>
              <a:rPr lang="en-US" sz="2800" dirty="0"/>
              <a:t>TECHNOLOGY</a:t>
            </a:r>
          </a:p>
          <a:p>
            <a:pPr algn="ctr"/>
            <a:r>
              <a:rPr lang="en-US" sz="2800" dirty="0"/>
              <a:t>ORGANIZATIONAL</a:t>
            </a:r>
          </a:p>
          <a:p>
            <a:pPr algn="ctr"/>
            <a:r>
              <a:rPr lang="en-US" sz="2800" dirty="0"/>
              <a:t>TRAINING &amp; DEVELOPMENT</a:t>
            </a:r>
          </a:p>
          <a:p>
            <a:pPr algn="ctr"/>
            <a:r>
              <a:rPr lang="en-US" sz="2800" dirty="0"/>
              <a:t>SOCIAL</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8126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C208-4AB0-DE0B-4523-3918F66D4EBE}"/>
              </a:ext>
            </a:extLst>
          </p:cNvPr>
          <p:cNvSpPr>
            <a:spLocks noGrp="1"/>
          </p:cNvSpPr>
          <p:nvPr>
            <p:ph type="title"/>
          </p:nvPr>
        </p:nvSpPr>
        <p:spPr/>
        <p:txBody>
          <a:bodyPr/>
          <a:lstStyle/>
          <a:p>
            <a:pPr algn="l"/>
            <a:r>
              <a:rPr lang="en-US" dirty="0"/>
              <a:t>Self-ID: Self-Disclosure</a:t>
            </a:r>
          </a:p>
        </p:txBody>
      </p:sp>
      <p:pic>
        <p:nvPicPr>
          <p:cNvPr id="3074" name="Picture 2" descr="Self Disclosure">
            <a:extLst>
              <a:ext uri="{FF2B5EF4-FFF2-40B4-BE49-F238E27FC236}">
                <a16:creationId xmlns:a16="http://schemas.microsoft.com/office/drawing/2014/main" id="{CE751983-88AB-22FF-45E5-F03E0B840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06" y="2822713"/>
            <a:ext cx="5449824" cy="2838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8FE449-0500-9E29-FDBB-F98887137E8F}"/>
              </a:ext>
            </a:extLst>
          </p:cNvPr>
          <p:cNvSpPr txBox="1"/>
          <p:nvPr/>
        </p:nvSpPr>
        <p:spPr>
          <a:xfrm>
            <a:off x="315567" y="5661163"/>
            <a:ext cx="3696667" cy="213835"/>
          </a:xfrm>
          <a:prstGeom prst="rect">
            <a:avLst/>
          </a:prstGeom>
          <a:noFill/>
        </p:spPr>
        <p:txBody>
          <a:bodyPr wrap="square">
            <a:spAutoFit/>
          </a:bodyPr>
          <a:lstStyle/>
          <a:p>
            <a:r>
              <a:rPr lang="en-US" sz="800" dirty="0">
                <a:hlinkClick r:id="rId4"/>
              </a:rPr>
              <a:t>Self-Disclosure: 9 Tips To Practice Healthy Self-disclosure (mind.help)</a:t>
            </a:r>
            <a:endParaRPr lang="en-US" sz="800" dirty="0"/>
          </a:p>
        </p:txBody>
      </p:sp>
      <p:sp>
        <p:nvSpPr>
          <p:cNvPr id="4" name="Content Placeholder 3">
            <a:extLst>
              <a:ext uri="{FF2B5EF4-FFF2-40B4-BE49-F238E27FC236}">
                <a16:creationId xmlns:a16="http://schemas.microsoft.com/office/drawing/2014/main" id="{34CC0246-471B-0E0D-3A23-EE06D5C29F77}"/>
              </a:ext>
            </a:extLst>
          </p:cNvPr>
          <p:cNvSpPr>
            <a:spLocks noGrp="1"/>
          </p:cNvSpPr>
          <p:nvPr>
            <p:ph sz="quarter" idx="14"/>
          </p:nvPr>
        </p:nvSpPr>
        <p:spPr>
          <a:xfrm>
            <a:off x="6661150" y="2455207"/>
            <a:ext cx="4692650" cy="3573462"/>
          </a:xfrm>
        </p:spPr>
        <p:txBody>
          <a:bodyPr>
            <a:noAutofit/>
          </a:bodyPr>
          <a:lstStyle/>
          <a:p>
            <a:pPr algn="ctr">
              <a:lnSpc>
                <a:spcPct val="100000"/>
              </a:lnSpc>
              <a:spcBef>
                <a:spcPts val="600"/>
              </a:spcBef>
            </a:pPr>
            <a:r>
              <a:rPr lang="en-US" sz="2800" dirty="0"/>
              <a:t>TRUST</a:t>
            </a:r>
          </a:p>
          <a:p>
            <a:pPr algn="ctr">
              <a:lnSpc>
                <a:spcPct val="100000"/>
              </a:lnSpc>
              <a:spcBef>
                <a:spcPts val="600"/>
              </a:spcBef>
            </a:pPr>
            <a:r>
              <a:rPr lang="en-US" sz="2800" dirty="0"/>
              <a:t>COMMUNICATION</a:t>
            </a:r>
          </a:p>
          <a:p>
            <a:pPr algn="ctr">
              <a:lnSpc>
                <a:spcPct val="100000"/>
              </a:lnSpc>
              <a:spcBef>
                <a:spcPts val="0"/>
              </a:spcBef>
            </a:pPr>
            <a:r>
              <a:rPr lang="en-US" sz="2800" dirty="0"/>
              <a:t>TRAINING</a:t>
            </a:r>
            <a:br>
              <a:rPr lang="en-US" sz="2800" dirty="0"/>
            </a:br>
            <a:r>
              <a:rPr lang="en-US" sz="2800" dirty="0"/>
              <a:t>EDUCATE</a:t>
            </a:r>
          </a:p>
          <a:p>
            <a:pPr algn="ctr">
              <a:lnSpc>
                <a:spcPct val="100000"/>
              </a:lnSpc>
              <a:spcBef>
                <a:spcPts val="600"/>
              </a:spcBef>
            </a:pPr>
            <a:r>
              <a:rPr lang="en-US" sz="2800" dirty="0"/>
              <a:t>MESSAGING &amp; MARKETING</a:t>
            </a:r>
          </a:p>
          <a:p>
            <a:pPr algn="ctr">
              <a:lnSpc>
                <a:spcPct val="100000"/>
              </a:lnSpc>
              <a:spcBef>
                <a:spcPts val="600"/>
              </a:spcBef>
            </a:pPr>
            <a:r>
              <a:rPr lang="en-US" sz="2800" dirty="0"/>
              <a:t>OPTIONS</a:t>
            </a:r>
          </a:p>
          <a:p>
            <a:pPr algn="ctr">
              <a:lnSpc>
                <a:spcPct val="100000"/>
              </a:lnSpc>
              <a:spcBef>
                <a:spcPts val="600"/>
              </a:spcBef>
            </a:pPr>
            <a:r>
              <a:rPr lang="en-US" sz="2800" dirty="0"/>
              <a:t>EXPLAIN</a:t>
            </a:r>
          </a:p>
        </p:txBody>
      </p:sp>
    </p:spTree>
    <p:extLst>
      <p:ext uri="{BB962C8B-B14F-4D97-AF65-F5344CB8AC3E}">
        <p14:creationId xmlns:p14="http://schemas.microsoft.com/office/powerpoint/2010/main" val="379477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C208-4AB0-DE0B-4523-3918F66D4EBE}"/>
              </a:ext>
            </a:extLst>
          </p:cNvPr>
          <p:cNvSpPr>
            <a:spLocks noGrp="1"/>
          </p:cNvSpPr>
          <p:nvPr>
            <p:ph type="title"/>
          </p:nvPr>
        </p:nvSpPr>
        <p:spPr/>
        <p:txBody>
          <a:bodyPr/>
          <a:lstStyle/>
          <a:p>
            <a:pPr algn="l"/>
            <a:r>
              <a:rPr lang="en-US" dirty="0"/>
              <a:t>Functional Limitations</a:t>
            </a:r>
          </a:p>
        </p:txBody>
      </p:sp>
      <p:pic>
        <p:nvPicPr>
          <p:cNvPr id="5" name="Picture 4" descr="Graphic depicting functional disability types. ">
            <a:extLst>
              <a:ext uri="{FF2B5EF4-FFF2-40B4-BE49-F238E27FC236}">
                <a16:creationId xmlns:a16="http://schemas.microsoft.com/office/drawing/2014/main" id="{F06A70E4-5F45-6D3F-9E2A-524D484E129B}"/>
              </a:ext>
            </a:extLst>
          </p:cNvPr>
          <p:cNvPicPr>
            <a:picLocks noChangeAspect="1"/>
          </p:cNvPicPr>
          <p:nvPr/>
        </p:nvPicPr>
        <p:blipFill>
          <a:blip r:embed="rId3"/>
          <a:stretch>
            <a:fillRect/>
          </a:stretch>
        </p:blipFill>
        <p:spPr>
          <a:xfrm>
            <a:off x="1955897" y="1932534"/>
            <a:ext cx="7974683" cy="4796802"/>
          </a:xfrm>
          <a:prstGeom prst="rect">
            <a:avLst/>
          </a:prstGeom>
        </p:spPr>
      </p:pic>
      <p:sp>
        <p:nvSpPr>
          <p:cNvPr id="6" name="TextBox 5">
            <a:extLst>
              <a:ext uri="{FF2B5EF4-FFF2-40B4-BE49-F238E27FC236}">
                <a16:creationId xmlns:a16="http://schemas.microsoft.com/office/drawing/2014/main" id="{1A763A44-9209-F514-74A6-8E95A00EB84B}"/>
              </a:ext>
            </a:extLst>
          </p:cNvPr>
          <p:cNvSpPr txBox="1"/>
          <p:nvPr/>
        </p:nvSpPr>
        <p:spPr>
          <a:xfrm>
            <a:off x="1867408" y="6642556"/>
            <a:ext cx="2409411" cy="215444"/>
          </a:xfrm>
          <a:prstGeom prst="rect">
            <a:avLst/>
          </a:prstGeom>
          <a:noFill/>
        </p:spPr>
        <p:txBody>
          <a:bodyPr wrap="square">
            <a:spAutoFit/>
          </a:bodyPr>
          <a:lstStyle/>
          <a:p>
            <a:r>
              <a:rPr lang="en-US" sz="800" dirty="0">
                <a:hlinkClick r:id="rId4"/>
              </a:rPr>
              <a:t>Section 508 Compliance Checklist (pixelplex.io)</a:t>
            </a:r>
            <a:endParaRPr lang="en-US" sz="800" dirty="0"/>
          </a:p>
        </p:txBody>
      </p:sp>
    </p:spTree>
    <p:extLst>
      <p:ext uri="{BB962C8B-B14F-4D97-AF65-F5344CB8AC3E}">
        <p14:creationId xmlns:p14="http://schemas.microsoft.com/office/powerpoint/2010/main" val="1738971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C7A36B-28FD-8B9B-27C1-A1C0D27DAC1E}"/>
              </a:ext>
            </a:extLst>
          </p:cNvPr>
          <p:cNvSpPr>
            <a:spLocks noGrp="1"/>
          </p:cNvSpPr>
          <p:nvPr>
            <p:ph type="title"/>
          </p:nvPr>
        </p:nvSpPr>
        <p:spPr>
          <a:xfrm>
            <a:off x="360523" y="281838"/>
            <a:ext cx="7327155" cy="1325563"/>
          </a:xfrm>
        </p:spPr>
        <p:txBody>
          <a:bodyPr/>
          <a:lstStyle/>
          <a:p>
            <a:pPr algn="l"/>
            <a:r>
              <a:rPr lang="en-US" dirty="0"/>
              <a:t>Deal with the Issue(s)</a:t>
            </a:r>
          </a:p>
        </p:txBody>
      </p:sp>
      <p:pic>
        <p:nvPicPr>
          <p:cNvPr id="11" name="Picture 10" descr="A person sneezing in a tissue">
            <a:extLst>
              <a:ext uri="{FF2B5EF4-FFF2-40B4-BE49-F238E27FC236}">
                <a16:creationId xmlns:a16="http://schemas.microsoft.com/office/drawing/2014/main" id="{ADE2E733-0200-5FB6-75A7-094AB6E4D97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3172" y="2160922"/>
            <a:ext cx="5729367" cy="3840917"/>
          </a:xfrm>
          <a:prstGeom prst="rect">
            <a:avLst/>
          </a:prstGeom>
        </p:spPr>
      </p:pic>
      <p:sp>
        <p:nvSpPr>
          <p:cNvPr id="12" name="TextBox 11">
            <a:extLst>
              <a:ext uri="{FF2B5EF4-FFF2-40B4-BE49-F238E27FC236}">
                <a16:creationId xmlns:a16="http://schemas.microsoft.com/office/drawing/2014/main" id="{56E4B22D-855F-B9B2-1070-B35C79D626F8}"/>
              </a:ext>
            </a:extLst>
          </p:cNvPr>
          <p:cNvSpPr txBox="1"/>
          <p:nvPr/>
        </p:nvSpPr>
        <p:spPr>
          <a:xfrm>
            <a:off x="464787" y="6001839"/>
            <a:ext cx="3559313" cy="230832"/>
          </a:xfrm>
          <a:prstGeom prst="rect">
            <a:avLst/>
          </a:prstGeom>
          <a:noFill/>
        </p:spPr>
        <p:txBody>
          <a:bodyPr wrap="square" rtlCol="0">
            <a:spAutoFit/>
          </a:bodyPr>
          <a:lstStyle/>
          <a:p>
            <a:r>
              <a:rPr lang="en-US" sz="900" dirty="0">
                <a:hlinkClick r:id="rId4" tooltip="http://www.protocolo.org/familiar/virtudes/la-nariz-y-la-manera-de-sonarse-y-estornudar-gestos-y-modales.html"/>
              </a:rPr>
              <a:t>This Photo</a:t>
            </a:r>
            <a:r>
              <a:rPr lang="en-US" sz="900" dirty="0"/>
              <a:t> by Unknown Author is licensed under </a:t>
            </a:r>
            <a:r>
              <a:rPr lang="en-US" sz="900" dirty="0">
                <a:hlinkClick r:id="rId5" tooltip="https://creativecommons.org/licenses/by-sa/3.0/"/>
              </a:rPr>
              <a:t>CC BY-SA</a:t>
            </a:r>
            <a:endParaRPr lang="en-US" sz="900" dirty="0"/>
          </a:p>
        </p:txBody>
      </p:sp>
      <p:sp>
        <p:nvSpPr>
          <p:cNvPr id="2" name="Picture Placeholder 56">
            <a:extLst>
              <a:ext uri="{FF2B5EF4-FFF2-40B4-BE49-F238E27FC236}">
                <a16:creationId xmlns:a16="http://schemas.microsoft.com/office/drawing/2014/main" id="{E729FD3E-639F-D6E5-8D58-23864245772E}"/>
              </a:ext>
            </a:extLst>
          </p:cNvPr>
          <p:cNvSpPr>
            <a:spLocks noGrp="1"/>
          </p:cNvSpPr>
          <p:nvPr>
            <p:ph type="pic" sz="quarter" idx="4294967295"/>
          </p:nvPr>
        </p:nvSpPr>
        <p:spPr>
          <a:xfrm>
            <a:off x="6805115" y="1207887"/>
            <a:ext cx="1352550" cy="1352550"/>
          </a:xfrm>
          <a:prstGeom prst="ellipse">
            <a:avLst/>
          </a:prstGeom>
          <a:solidFill>
            <a:schemeClr val="tx1"/>
          </a:solidFill>
        </p:spPr>
        <p:txBody>
          <a:bodyPr>
            <a:normAutofit fontScale="92500"/>
          </a:bodyPr>
          <a:lstStyle/>
          <a:p>
            <a:pPr algn="ctr">
              <a:lnSpc>
                <a:spcPct val="100000"/>
              </a:lnSpc>
              <a:spcBef>
                <a:spcPts val="0"/>
              </a:spcBef>
            </a:pPr>
            <a:endParaRPr lang="en-US" sz="1300" dirty="0">
              <a:solidFill>
                <a:schemeClr val="bg2">
                  <a:lumMod val="50000"/>
                </a:schemeClr>
              </a:solidFill>
            </a:endParaRPr>
          </a:p>
          <a:p>
            <a:pPr algn="ctr">
              <a:lnSpc>
                <a:spcPct val="100000"/>
              </a:lnSpc>
              <a:spcBef>
                <a:spcPts val="0"/>
              </a:spcBef>
            </a:pPr>
            <a:r>
              <a:rPr lang="en-US" sz="1300" b="1" dirty="0">
                <a:solidFill>
                  <a:schemeClr val="bg2">
                    <a:lumMod val="50000"/>
                  </a:schemeClr>
                </a:solidFill>
              </a:rPr>
              <a:t>Functional </a:t>
            </a:r>
          </a:p>
          <a:p>
            <a:pPr algn="ctr">
              <a:lnSpc>
                <a:spcPct val="100000"/>
              </a:lnSpc>
              <a:spcBef>
                <a:spcPts val="0"/>
              </a:spcBef>
            </a:pPr>
            <a:r>
              <a:rPr lang="en-US" sz="1300" b="1" dirty="0">
                <a:solidFill>
                  <a:schemeClr val="bg2">
                    <a:lumMod val="50000"/>
                  </a:schemeClr>
                </a:solidFill>
              </a:rPr>
              <a:t>Limitation</a:t>
            </a:r>
          </a:p>
        </p:txBody>
      </p:sp>
      <p:sp>
        <p:nvSpPr>
          <p:cNvPr id="5" name="Text Placeholder 4">
            <a:extLst>
              <a:ext uri="{FF2B5EF4-FFF2-40B4-BE49-F238E27FC236}">
                <a16:creationId xmlns:a16="http://schemas.microsoft.com/office/drawing/2014/main" id="{B434C3F3-1CF8-F337-EF0E-7C34B2C66ECE}"/>
              </a:ext>
            </a:extLst>
          </p:cNvPr>
          <p:cNvSpPr>
            <a:spLocks noGrp="1"/>
          </p:cNvSpPr>
          <p:nvPr>
            <p:ph type="body" sz="quarter" idx="13"/>
          </p:nvPr>
        </p:nvSpPr>
        <p:spPr>
          <a:xfrm>
            <a:off x="8545772" y="1011455"/>
            <a:ext cx="3411001" cy="1869821"/>
          </a:xfrm>
        </p:spPr>
        <p:txBody>
          <a:bodyPr>
            <a:noAutofit/>
          </a:bodyPr>
          <a:lstStyle/>
          <a:p>
            <a:pPr algn="ctr"/>
            <a:r>
              <a:rPr lang="en-US" sz="2400" dirty="0"/>
              <a:t>A </a:t>
            </a:r>
            <a:r>
              <a:rPr lang="en-US" sz="2400" b="1" dirty="0"/>
              <a:t>functional limitation</a:t>
            </a:r>
            <a:r>
              <a:rPr lang="en-US" sz="2400" dirty="0"/>
              <a:t> refers to a restriction or impairment that affects an individual's ability to perform basic activities or tasks. </a:t>
            </a:r>
          </a:p>
        </p:txBody>
      </p:sp>
      <p:sp>
        <p:nvSpPr>
          <p:cNvPr id="3" name="Picture Placeholder 56">
            <a:extLst>
              <a:ext uri="{FF2B5EF4-FFF2-40B4-BE49-F238E27FC236}">
                <a16:creationId xmlns:a16="http://schemas.microsoft.com/office/drawing/2014/main" id="{F4707ACF-66A1-DAD3-3A6D-77A4C6509918}"/>
              </a:ext>
            </a:extLst>
          </p:cNvPr>
          <p:cNvSpPr>
            <a:spLocks noGrp="1"/>
          </p:cNvSpPr>
          <p:nvPr>
            <p:ph type="pic" sz="quarter" idx="4294967295"/>
          </p:nvPr>
        </p:nvSpPr>
        <p:spPr>
          <a:xfrm>
            <a:off x="6849565" y="3103222"/>
            <a:ext cx="1263650" cy="1263650"/>
          </a:xfrm>
          <a:prstGeom prst="ellipse">
            <a:avLst/>
          </a:prstGeom>
          <a:solidFill>
            <a:schemeClr val="accent1">
              <a:lumMod val="60000"/>
              <a:lumOff val="40000"/>
            </a:schemeClr>
          </a:solidFill>
        </p:spPr>
        <p:txBody>
          <a:bodyPr>
            <a:normAutofit/>
          </a:bodyPr>
          <a:lstStyle/>
          <a:p>
            <a:endParaRPr lang="en-US" sz="1400" dirty="0">
              <a:solidFill>
                <a:schemeClr val="bg2">
                  <a:lumMod val="50000"/>
                </a:schemeClr>
              </a:solidFill>
            </a:endParaRPr>
          </a:p>
          <a:p>
            <a:pPr algn="ctr"/>
            <a:r>
              <a:rPr lang="en-US" sz="1300" b="1" dirty="0">
                <a:solidFill>
                  <a:schemeClr val="bg2">
                    <a:lumMod val="50000"/>
                  </a:schemeClr>
                </a:solidFill>
              </a:rPr>
              <a:t>Scenario</a:t>
            </a:r>
          </a:p>
        </p:txBody>
      </p:sp>
      <p:sp>
        <p:nvSpPr>
          <p:cNvPr id="6" name="Text Placeholder 5">
            <a:extLst>
              <a:ext uri="{FF2B5EF4-FFF2-40B4-BE49-F238E27FC236}">
                <a16:creationId xmlns:a16="http://schemas.microsoft.com/office/drawing/2014/main" id="{26ADA01C-D73D-0B80-94B7-A1200FD20041}"/>
              </a:ext>
            </a:extLst>
          </p:cNvPr>
          <p:cNvSpPr>
            <a:spLocks noGrp="1"/>
          </p:cNvSpPr>
          <p:nvPr>
            <p:ph type="body" sz="quarter" idx="4294967295"/>
          </p:nvPr>
        </p:nvSpPr>
        <p:spPr>
          <a:xfrm>
            <a:off x="8956591" y="3527690"/>
            <a:ext cx="2662237" cy="1195388"/>
          </a:xfrm>
        </p:spPr>
        <p:txBody>
          <a:bodyPr>
            <a:normAutofit/>
          </a:bodyPr>
          <a:lstStyle/>
          <a:p>
            <a:pPr algn="ctr"/>
            <a:r>
              <a:rPr lang="en-US" sz="2400" dirty="0">
                <a:solidFill>
                  <a:schemeClr val="bg1"/>
                </a:solidFill>
              </a:rPr>
              <a:t>Fragrance / Odor Sensitivity</a:t>
            </a:r>
          </a:p>
        </p:txBody>
      </p:sp>
      <p:sp>
        <p:nvSpPr>
          <p:cNvPr id="4" name="Picture Placeholder 56">
            <a:extLst>
              <a:ext uri="{FF2B5EF4-FFF2-40B4-BE49-F238E27FC236}">
                <a16:creationId xmlns:a16="http://schemas.microsoft.com/office/drawing/2014/main" id="{6348AB8C-3446-4CBB-546D-546CA93B436A}"/>
              </a:ext>
            </a:extLst>
          </p:cNvPr>
          <p:cNvSpPr>
            <a:spLocks noGrp="1"/>
          </p:cNvSpPr>
          <p:nvPr>
            <p:ph type="pic" sz="quarter" idx="4294967295"/>
          </p:nvPr>
        </p:nvSpPr>
        <p:spPr>
          <a:xfrm>
            <a:off x="6849565" y="4843286"/>
            <a:ext cx="1352550" cy="1352550"/>
          </a:xfrm>
          <a:prstGeom prst="ellipse">
            <a:avLst/>
          </a:prstGeom>
          <a:solidFill>
            <a:schemeClr val="tx1"/>
          </a:solidFill>
        </p:spPr>
        <p:txBody>
          <a:bodyPr>
            <a:normAutofit/>
          </a:bodyPr>
          <a:lstStyle/>
          <a:p>
            <a:pPr algn="ctr"/>
            <a:endParaRPr lang="en-US" sz="1400" dirty="0">
              <a:solidFill>
                <a:schemeClr val="bg2">
                  <a:lumMod val="50000"/>
                </a:schemeClr>
              </a:solidFill>
            </a:endParaRPr>
          </a:p>
          <a:p>
            <a:pPr algn="ctr">
              <a:lnSpc>
                <a:spcPct val="100000"/>
              </a:lnSpc>
              <a:spcBef>
                <a:spcPts val="0"/>
              </a:spcBef>
            </a:pPr>
            <a:r>
              <a:rPr lang="en-US" sz="1400" b="1" dirty="0">
                <a:solidFill>
                  <a:schemeClr val="bg2">
                    <a:lumMod val="50000"/>
                  </a:schemeClr>
                </a:solidFill>
              </a:rPr>
              <a:t>The Process</a:t>
            </a:r>
          </a:p>
        </p:txBody>
      </p:sp>
      <p:sp>
        <p:nvSpPr>
          <p:cNvPr id="7" name="Text Placeholder 6">
            <a:extLst>
              <a:ext uri="{FF2B5EF4-FFF2-40B4-BE49-F238E27FC236}">
                <a16:creationId xmlns:a16="http://schemas.microsoft.com/office/drawing/2014/main" id="{459C8710-C6D4-C7B2-FE32-A3CD2AD529AF}"/>
              </a:ext>
            </a:extLst>
          </p:cNvPr>
          <p:cNvSpPr>
            <a:spLocks noGrp="1"/>
          </p:cNvSpPr>
          <p:nvPr>
            <p:ph type="body" sz="quarter" idx="4294967295"/>
          </p:nvPr>
        </p:nvSpPr>
        <p:spPr>
          <a:xfrm>
            <a:off x="9055746" y="4921867"/>
            <a:ext cx="2662237" cy="1195388"/>
          </a:xfrm>
        </p:spPr>
        <p:txBody>
          <a:bodyPr>
            <a:noAutofit/>
          </a:bodyPr>
          <a:lstStyle/>
          <a:p>
            <a:pPr algn="ctr"/>
            <a:r>
              <a:rPr lang="en-US" sz="2400" dirty="0">
                <a:solidFill>
                  <a:schemeClr val="bg1"/>
                </a:solidFill>
              </a:rPr>
              <a:t>ADA</a:t>
            </a:r>
          </a:p>
          <a:p>
            <a:pPr algn="ctr"/>
            <a:r>
              <a:rPr lang="en-US" sz="2400" dirty="0">
                <a:solidFill>
                  <a:schemeClr val="bg1"/>
                </a:solidFill>
              </a:rPr>
              <a:t>Reasonable Accommodations</a:t>
            </a:r>
          </a:p>
        </p:txBody>
      </p:sp>
    </p:spTree>
    <p:extLst>
      <p:ext uri="{BB962C8B-B14F-4D97-AF65-F5344CB8AC3E}">
        <p14:creationId xmlns:p14="http://schemas.microsoft.com/office/powerpoint/2010/main" val="214288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C208-4AB0-DE0B-4523-3918F66D4EBE}"/>
              </a:ext>
            </a:extLst>
          </p:cNvPr>
          <p:cNvSpPr>
            <a:spLocks noGrp="1"/>
          </p:cNvSpPr>
          <p:nvPr>
            <p:ph type="title"/>
          </p:nvPr>
        </p:nvSpPr>
        <p:spPr/>
        <p:txBody>
          <a:bodyPr/>
          <a:lstStyle/>
          <a:p>
            <a:pPr algn="l"/>
            <a:r>
              <a:rPr lang="en-US" dirty="0"/>
              <a:t>Scenario</a:t>
            </a:r>
          </a:p>
        </p:txBody>
      </p:sp>
      <p:pic>
        <p:nvPicPr>
          <p:cNvPr id="5122" name="Picture 2" descr="Disability Facts Graphic-1 in 4people will become disabled.">
            <a:extLst>
              <a:ext uri="{FF2B5EF4-FFF2-40B4-BE49-F238E27FC236}">
                <a16:creationId xmlns:a16="http://schemas.microsoft.com/office/drawing/2014/main" id="{1702C86A-05CE-3A6B-DB69-9EC16C80EB50}"/>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914401" y="2189232"/>
            <a:ext cx="4278372" cy="411628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34CC0246-471B-0E0D-3A23-EE06D5C29F77}"/>
              </a:ext>
            </a:extLst>
          </p:cNvPr>
          <p:cNvSpPr>
            <a:spLocks noGrp="1"/>
          </p:cNvSpPr>
          <p:nvPr>
            <p:ph sz="quarter" idx="14"/>
          </p:nvPr>
        </p:nvSpPr>
        <p:spPr>
          <a:xfrm>
            <a:off x="6480174" y="2367208"/>
            <a:ext cx="5039277" cy="3573462"/>
          </a:xfrm>
        </p:spPr>
        <p:txBody>
          <a:bodyPr>
            <a:normAutofit/>
          </a:bodyPr>
          <a:lstStyle/>
          <a:p>
            <a:endParaRPr lang="en-US" sz="3600" dirty="0"/>
          </a:p>
          <a:p>
            <a:pPr marL="571500" indent="-571500">
              <a:buFont typeface="Arial" panose="020B0604020202020204" pitchFamily="34" charset="0"/>
              <a:buChar char="•"/>
            </a:pPr>
            <a:r>
              <a:rPr lang="en-US" sz="3600" dirty="0"/>
              <a:t>Fragrance Sensitivity</a:t>
            </a:r>
          </a:p>
          <a:p>
            <a:pPr marL="571500" indent="-571500">
              <a:buFont typeface="Arial" panose="020B0604020202020204" pitchFamily="34" charset="0"/>
              <a:buChar char="•"/>
            </a:pPr>
            <a:r>
              <a:rPr lang="en-US" sz="3600" dirty="0"/>
              <a:t>Body Odor</a:t>
            </a:r>
          </a:p>
          <a:p>
            <a:pPr marL="571500" indent="-571500">
              <a:buFont typeface="Arial" panose="020B0604020202020204" pitchFamily="34" charset="0"/>
              <a:buChar char="•"/>
            </a:pPr>
            <a:r>
              <a:rPr lang="en-US" sz="3600" dirty="0"/>
              <a:t>Chemical Smells</a:t>
            </a:r>
          </a:p>
          <a:p>
            <a:pPr marL="571500" indent="-571500">
              <a:buFont typeface="Arial" panose="020B0604020202020204" pitchFamily="34" charset="0"/>
              <a:buChar char="•"/>
            </a:pPr>
            <a:r>
              <a:rPr lang="en-US" sz="3600" dirty="0"/>
              <a:t>Building Odor</a:t>
            </a:r>
          </a:p>
        </p:txBody>
      </p:sp>
    </p:spTree>
    <p:extLst>
      <p:ext uri="{BB962C8B-B14F-4D97-AF65-F5344CB8AC3E}">
        <p14:creationId xmlns:p14="http://schemas.microsoft.com/office/powerpoint/2010/main" val="2068532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C208-4AB0-DE0B-4523-3918F66D4EBE}"/>
              </a:ext>
            </a:extLst>
          </p:cNvPr>
          <p:cNvSpPr>
            <a:spLocks noGrp="1"/>
          </p:cNvSpPr>
          <p:nvPr>
            <p:ph type="title"/>
          </p:nvPr>
        </p:nvSpPr>
        <p:spPr/>
        <p:txBody>
          <a:bodyPr/>
          <a:lstStyle/>
          <a:p>
            <a:pPr algn="l"/>
            <a:r>
              <a:rPr lang="en-US" dirty="0"/>
              <a:t>The Process</a:t>
            </a:r>
          </a:p>
        </p:txBody>
      </p:sp>
      <p:pic>
        <p:nvPicPr>
          <p:cNvPr id="4098" name="Picture 2" descr="What’s the ADA Interactive Process and Why is it a Big Deal?">
            <a:extLst>
              <a:ext uri="{FF2B5EF4-FFF2-40B4-BE49-F238E27FC236}">
                <a16:creationId xmlns:a16="http://schemas.microsoft.com/office/drawing/2014/main" id="{B46CA0CF-7A2B-2901-71B1-D2074DB3F120}"/>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42097" y="2501926"/>
            <a:ext cx="5283532" cy="3520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34B3F1-BE9A-AAB8-47ED-B8507F65F5C6}"/>
              </a:ext>
            </a:extLst>
          </p:cNvPr>
          <p:cNvSpPr txBox="1"/>
          <p:nvPr/>
        </p:nvSpPr>
        <p:spPr>
          <a:xfrm>
            <a:off x="470452" y="5977497"/>
            <a:ext cx="3670024" cy="223774"/>
          </a:xfrm>
          <a:prstGeom prst="rect">
            <a:avLst/>
          </a:prstGeom>
          <a:noFill/>
        </p:spPr>
        <p:txBody>
          <a:bodyPr wrap="square">
            <a:spAutoFit/>
          </a:bodyPr>
          <a:lstStyle/>
          <a:p>
            <a:r>
              <a:rPr lang="en-US" sz="800" dirty="0">
                <a:hlinkClick r:id="rId4"/>
              </a:rPr>
              <a:t>What’s the ADA Interactive Process and Why is it a Big Deal? (briotix.com)</a:t>
            </a:r>
            <a:endParaRPr lang="en-US" sz="800" dirty="0"/>
          </a:p>
        </p:txBody>
      </p:sp>
      <p:sp>
        <p:nvSpPr>
          <p:cNvPr id="4" name="Content Placeholder 3">
            <a:extLst>
              <a:ext uri="{FF2B5EF4-FFF2-40B4-BE49-F238E27FC236}">
                <a16:creationId xmlns:a16="http://schemas.microsoft.com/office/drawing/2014/main" id="{34CC0246-471B-0E0D-3A23-EE06D5C29F77}"/>
              </a:ext>
            </a:extLst>
          </p:cNvPr>
          <p:cNvSpPr>
            <a:spLocks noGrp="1"/>
          </p:cNvSpPr>
          <p:nvPr>
            <p:ph sz="quarter" idx="14"/>
          </p:nvPr>
        </p:nvSpPr>
        <p:spPr>
          <a:xfrm>
            <a:off x="6589506" y="2627809"/>
            <a:ext cx="4692650" cy="3573462"/>
          </a:xfrm>
        </p:spPr>
        <p:txBody>
          <a:bodyPr>
            <a:normAutofit/>
          </a:bodyPr>
          <a:lstStyle/>
          <a:p>
            <a:r>
              <a:rPr lang="en-US" sz="2800" dirty="0"/>
              <a:t>The reasonable accommodation process involves several key steps to ensure employees with disabilities receive the support they need to perform their jobs effectively.</a:t>
            </a:r>
          </a:p>
        </p:txBody>
      </p:sp>
    </p:spTree>
    <p:extLst>
      <p:ext uri="{BB962C8B-B14F-4D97-AF65-F5344CB8AC3E}">
        <p14:creationId xmlns:p14="http://schemas.microsoft.com/office/powerpoint/2010/main" val="244271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C7A36B-28FD-8B9B-27C1-A1C0D27DAC1E}"/>
              </a:ext>
            </a:extLst>
          </p:cNvPr>
          <p:cNvSpPr>
            <a:spLocks noGrp="1"/>
          </p:cNvSpPr>
          <p:nvPr>
            <p:ph type="title"/>
          </p:nvPr>
        </p:nvSpPr>
        <p:spPr>
          <a:xfrm>
            <a:off x="360523" y="281838"/>
            <a:ext cx="7327155" cy="1325563"/>
          </a:xfrm>
        </p:spPr>
        <p:txBody>
          <a:bodyPr/>
          <a:lstStyle/>
          <a:p>
            <a:pPr algn="l"/>
            <a:r>
              <a:rPr lang="en-US" dirty="0"/>
              <a:t>Manage the Issue(s)</a:t>
            </a:r>
          </a:p>
        </p:txBody>
      </p:sp>
      <p:pic>
        <p:nvPicPr>
          <p:cNvPr id="3074" name="Picture 2" descr="Graphic of a man stacking blocks that say, focus on solutions! not problems.">
            <a:extLst>
              <a:ext uri="{FF2B5EF4-FFF2-40B4-BE49-F238E27FC236}">
                <a16:creationId xmlns:a16="http://schemas.microsoft.com/office/drawing/2014/main" id="{38865177-48D5-562B-926B-67A1856A9D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63"/>
          <a:stretch/>
        </p:blipFill>
        <p:spPr bwMode="auto">
          <a:xfrm>
            <a:off x="401818" y="2077278"/>
            <a:ext cx="5970740" cy="3548269"/>
          </a:xfrm>
          <a:prstGeom prst="rect">
            <a:avLst/>
          </a:prstGeom>
          <a:noFill/>
          <a:extLst>
            <a:ext uri="{909E8E84-426E-40DD-AFC4-6F175D3DCCD1}">
              <a14:hiddenFill xmlns:a14="http://schemas.microsoft.com/office/drawing/2010/main">
                <a:solidFill>
                  <a:srgbClr val="FFFFFF"/>
                </a:solidFill>
              </a14:hiddenFill>
            </a:ext>
          </a:extLst>
        </p:spPr>
      </p:pic>
      <p:sp>
        <p:nvSpPr>
          <p:cNvPr id="2" name="Picture Placeholder 56">
            <a:extLst>
              <a:ext uri="{FF2B5EF4-FFF2-40B4-BE49-F238E27FC236}">
                <a16:creationId xmlns:a16="http://schemas.microsoft.com/office/drawing/2014/main" id="{E729FD3E-639F-D6E5-8D58-23864245772E}"/>
              </a:ext>
            </a:extLst>
          </p:cNvPr>
          <p:cNvSpPr>
            <a:spLocks noGrp="1"/>
          </p:cNvSpPr>
          <p:nvPr>
            <p:ph type="pic" sz="quarter" idx="4294967295"/>
          </p:nvPr>
        </p:nvSpPr>
        <p:spPr>
          <a:xfrm>
            <a:off x="6805115" y="1207887"/>
            <a:ext cx="1352550" cy="1352550"/>
          </a:xfrm>
          <a:prstGeom prst="ellipse">
            <a:avLst/>
          </a:prstGeom>
          <a:solidFill>
            <a:schemeClr val="tx1"/>
          </a:solidFill>
        </p:spPr>
        <p:txBody>
          <a:bodyPr>
            <a:normAutofit/>
          </a:bodyPr>
          <a:lstStyle/>
          <a:p>
            <a:pPr algn="ctr">
              <a:lnSpc>
                <a:spcPct val="100000"/>
              </a:lnSpc>
              <a:spcBef>
                <a:spcPts val="0"/>
              </a:spcBef>
            </a:pPr>
            <a:endParaRPr lang="en-US" sz="1300" dirty="0">
              <a:solidFill>
                <a:schemeClr val="bg2">
                  <a:lumMod val="50000"/>
                </a:schemeClr>
              </a:solidFill>
            </a:endParaRPr>
          </a:p>
          <a:p>
            <a:pPr algn="ctr">
              <a:lnSpc>
                <a:spcPct val="100000"/>
              </a:lnSpc>
              <a:spcBef>
                <a:spcPts val="0"/>
              </a:spcBef>
            </a:pPr>
            <a:r>
              <a:rPr lang="en-US" sz="1400" b="1" dirty="0">
                <a:solidFill>
                  <a:schemeClr val="bg2">
                    <a:lumMod val="50000"/>
                  </a:schemeClr>
                </a:solidFill>
              </a:rPr>
              <a:t>Situation</a:t>
            </a:r>
          </a:p>
        </p:txBody>
      </p:sp>
      <p:sp>
        <p:nvSpPr>
          <p:cNvPr id="5" name="Text Placeholder 4">
            <a:extLst>
              <a:ext uri="{FF2B5EF4-FFF2-40B4-BE49-F238E27FC236}">
                <a16:creationId xmlns:a16="http://schemas.microsoft.com/office/drawing/2014/main" id="{B434C3F3-1CF8-F337-EF0E-7C34B2C66ECE}"/>
              </a:ext>
            </a:extLst>
          </p:cNvPr>
          <p:cNvSpPr>
            <a:spLocks noGrp="1"/>
          </p:cNvSpPr>
          <p:nvPr>
            <p:ph type="body" sz="quarter" idx="13"/>
          </p:nvPr>
        </p:nvSpPr>
        <p:spPr>
          <a:xfrm>
            <a:off x="8545772" y="1011455"/>
            <a:ext cx="3411001" cy="1869821"/>
          </a:xfrm>
        </p:spPr>
        <p:txBody>
          <a:bodyPr>
            <a:noAutofit/>
          </a:bodyPr>
          <a:lstStyle/>
          <a:p>
            <a:pPr algn="ctr"/>
            <a:endParaRPr lang="en-US" sz="2400" dirty="0"/>
          </a:p>
          <a:p>
            <a:pPr algn="ctr"/>
            <a:r>
              <a:rPr lang="en-US" sz="2400" dirty="0"/>
              <a:t>Fragrance / Odor Sensitivity</a:t>
            </a:r>
          </a:p>
        </p:txBody>
      </p:sp>
      <p:sp>
        <p:nvSpPr>
          <p:cNvPr id="3" name="Picture Placeholder 56">
            <a:extLst>
              <a:ext uri="{FF2B5EF4-FFF2-40B4-BE49-F238E27FC236}">
                <a16:creationId xmlns:a16="http://schemas.microsoft.com/office/drawing/2014/main" id="{F4707ACF-66A1-DAD3-3A6D-77A4C6509918}"/>
              </a:ext>
            </a:extLst>
          </p:cNvPr>
          <p:cNvSpPr>
            <a:spLocks noGrp="1"/>
          </p:cNvSpPr>
          <p:nvPr>
            <p:ph type="pic" sz="quarter" idx="4294967295"/>
          </p:nvPr>
        </p:nvSpPr>
        <p:spPr>
          <a:xfrm>
            <a:off x="6760665" y="2961861"/>
            <a:ext cx="1441450" cy="1493911"/>
          </a:xfrm>
          <a:prstGeom prst="ellipse">
            <a:avLst/>
          </a:prstGeom>
          <a:solidFill>
            <a:schemeClr val="accent1">
              <a:lumMod val="60000"/>
              <a:lumOff val="40000"/>
            </a:schemeClr>
          </a:solidFill>
        </p:spPr>
        <p:txBody>
          <a:bodyPr>
            <a:normAutofit/>
          </a:bodyPr>
          <a:lstStyle/>
          <a:p>
            <a:pPr algn="ctr"/>
            <a:endParaRPr lang="en-US" sz="1400" dirty="0">
              <a:solidFill>
                <a:schemeClr val="bg2">
                  <a:lumMod val="50000"/>
                </a:schemeClr>
              </a:solidFill>
            </a:endParaRPr>
          </a:p>
          <a:p>
            <a:pPr algn="ctr"/>
            <a:r>
              <a:rPr lang="en-US" sz="1300" b="1" dirty="0">
                <a:solidFill>
                  <a:schemeClr val="bg2">
                    <a:lumMod val="50000"/>
                  </a:schemeClr>
                </a:solidFill>
              </a:rPr>
              <a:t>Response</a:t>
            </a:r>
          </a:p>
        </p:txBody>
      </p:sp>
      <p:sp>
        <p:nvSpPr>
          <p:cNvPr id="6" name="Text Placeholder 5">
            <a:extLst>
              <a:ext uri="{FF2B5EF4-FFF2-40B4-BE49-F238E27FC236}">
                <a16:creationId xmlns:a16="http://schemas.microsoft.com/office/drawing/2014/main" id="{26ADA01C-D73D-0B80-94B7-A1200FD20041}"/>
              </a:ext>
            </a:extLst>
          </p:cNvPr>
          <p:cNvSpPr>
            <a:spLocks noGrp="1"/>
          </p:cNvSpPr>
          <p:nvPr>
            <p:ph type="body" sz="quarter" idx="4294967295"/>
          </p:nvPr>
        </p:nvSpPr>
        <p:spPr>
          <a:xfrm>
            <a:off x="9055745" y="3053906"/>
            <a:ext cx="2662237" cy="1195388"/>
          </a:xfrm>
        </p:spPr>
        <p:txBody>
          <a:bodyPr>
            <a:normAutofit lnSpcReduction="10000"/>
          </a:bodyPr>
          <a:lstStyle/>
          <a:p>
            <a:pPr algn="ctr"/>
            <a:r>
              <a:rPr lang="en-US" sz="2400" dirty="0">
                <a:solidFill>
                  <a:schemeClr val="bg1"/>
                </a:solidFill>
              </a:rPr>
              <a:t>ADA</a:t>
            </a:r>
          </a:p>
          <a:p>
            <a:pPr algn="ctr"/>
            <a:r>
              <a:rPr lang="en-US" sz="2400" dirty="0">
                <a:solidFill>
                  <a:schemeClr val="bg1"/>
                </a:solidFill>
              </a:rPr>
              <a:t>Reasonable Accommodations</a:t>
            </a:r>
          </a:p>
        </p:txBody>
      </p:sp>
      <p:sp>
        <p:nvSpPr>
          <p:cNvPr id="4" name="Picture Placeholder 56">
            <a:extLst>
              <a:ext uri="{FF2B5EF4-FFF2-40B4-BE49-F238E27FC236}">
                <a16:creationId xmlns:a16="http://schemas.microsoft.com/office/drawing/2014/main" id="{6348AB8C-3446-4CBB-546D-546CA93B436A}"/>
              </a:ext>
            </a:extLst>
          </p:cNvPr>
          <p:cNvSpPr>
            <a:spLocks noGrp="1"/>
          </p:cNvSpPr>
          <p:nvPr>
            <p:ph type="pic" sz="quarter" idx="4294967295"/>
          </p:nvPr>
        </p:nvSpPr>
        <p:spPr>
          <a:xfrm>
            <a:off x="6849565" y="4843286"/>
            <a:ext cx="1352550" cy="1352550"/>
          </a:xfrm>
          <a:prstGeom prst="ellipse">
            <a:avLst/>
          </a:prstGeom>
          <a:solidFill>
            <a:schemeClr val="tx1"/>
          </a:solidFill>
        </p:spPr>
        <p:txBody>
          <a:bodyPr>
            <a:normAutofit/>
          </a:bodyPr>
          <a:lstStyle/>
          <a:p>
            <a:pPr algn="ctr"/>
            <a:endParaRPr lang="en-US" sz="1400" dirty="0">
              <a:solidFill>
                <a:schemeClr val="bg2">
                  <a:lumMod val="50000"/>
                </a:schemeClr>
              </a:solidFill>
            </a:endParaRPr>
          </a:p>
          <a:p>
            <a:pPr algn="ctr">
              <a:lnSpc>
                <a:spcPct val="100000"/>
              </a:lnSpc>
              <a:spcBef>
                <a:spcPts val="0"/>
              </a:spcBef>
            </a:pPr>
            <a:r>
              <a:rPr lang="en-US" sz="1400" b="1" dirty="0">
                <a:solidFill>
                  <a:schemeClr val="bg2">
                    <a:lumMod val="50000"/>
                  </a:schemeClr>
                </a:solidFill>
              </a:rPr>
              <a:t>Reaction</a:t>
            </a:r>
          </a:p>
        </p:txBody>
      </p:sp>
      <p:sp>
        <p:nvSpPr>
          <p:cNvPr id="7" name="Text Placeholder 6">
            <a:extLst>
              <a:ext uri="{FF2B5EF4-FFF2-40B4-BE49-F238E27FC236}">
                <a16:creationId xmlns:a16="http://schemas.microsoft.com/office/drawing/2014/main" id="{459C8710-C6D4-C7B2-FE32-A3CD2AD529AF}"/>
              </a:ext>
            </a:extLst>
          </p:cNvPr>
          <p:cNvSpPr>
            <a:spLocks noGrp="1"/>
          </p:cNvSpPr>
          <p:nvPr>
            <p:ph type="body" sz="quarter" idx="4294967295"/>
          </p:nvPr>
        </p:nvSpPr>
        <p:spPr>
          <a:xfrm>
            <a:off x="9055746" y="4921867"/>
            <a:ext cx="2662237" cy="1195388"/>
          </a:xfrm>
        </p:spPr>
        <p:txBody>
          <a:bodyPr>
            <a:noAutofit/>
          </a:bodyPr>
          <a:lstStyle/>
          <a:p>
            <a:pPr algn="ctr"/>
            <a:r>
              <a:rPr lang="en-US" sz="2400" dirty="0">
                <a:solidFill>
                  <a:schemeClr val="bg1"/>
                </a:solidFill>
              </a:rPr>
              <a:t>Resolution to the Problem / Positive Outcome</a:t>
            </a:r>
          </a:p>
        </p:txBody>
      </p:sp>
    </p:spTree>
    <p:extLst>
      <p:ext uri="{BB962C8B-B14F-4D97-AF65-F5344CB8AC3E}">
        <p14:creationId xmlns:p14="http://schemas.microsoft.com/office/powerpoint/2010/main" val="512300430"/>
      </p:ext>
    </p:extLst>
  </p:cSld>
  <p:clrMapOvr>
    <a:masterClrMapping/>
  </p:clrMapOvr>
</p:sld>
</file>

<file path=ppt/theme/theme1.xml><?xml version="1.0" encoding="utf-8"?>
<a:theme xmlns:a="http://schemas.openxmlformats.org/drawingml/2006/main" name="Office Theme">
  <a:themeElements>
    <a:clrScheme name="MRS">
      <a:dk1>
        <a:srgbClr val="E8BB56"/>
      </a:dk1>
      <a:lt1>
        <a:sysClr val="window" lastClr="FFFFFF"/>
      </a:lt1>
      <a:dk2>
        <a:srgbClr val="2B6E37"/>
      </a:dk2>
      <a:lt2>
        <a:srgbClr val="2E366D"/>
      </a:lt2>
      <a:accent1>
        <a:srgbClr val="434A9C"/>
      </a:accent1>
      <a:accent2>
        <a:srgbClr val="348F41"/>
      </a:accent2>
      <a:accent3>
        <a:srgbClr val="E8BB56"/>
      </a:accent3>
      <a:accent4>
        <a:srgbClr val="000000"/>
      </a:accent4>
      <a:accent5>
        <a:srgbClr val="62C670"/>
      </a:accent5>
      <a:accent6>
        <a:srgbClr val="D8D7DF"/>
      </a:accent6>
      <a:hlink>
        <a:srgbClr val="0070C0"/>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E&amp;T Powerpoint Template.pptx" id="{806D1FD8-EDFE-423B-BD34-A996B9AB0730}" vid="{837B08EE-4391-4AF5-B3EF-95EABA48F1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kfc2e9f34b584e09a4dfad45193fd617 xmlns="e4664c3e-f049-4574-bd7d-7499d2032cca">
      <Terms xmlns="http://schemas.microsoft.com/office/infopath/2007/PartnerControls"/>
    </kfc2e9f34b584e09a4dfad45193fd617>
    <d8220c9e1229488886af245725860cbe xmlns="e4664c3e-f049-4574-bd7d-7499d2032cca">
      <Terms xmlns="http://schemas.microsoft.com/office/infopath/2007/PartnerControls"/>
    </d8220c9e1229488886af245725860cbe>
    <Page_x0020_Sort_x0020_Order xmlns="e4664c3e-f049-4574-bd7d-7499d2032cca" xsi:nil="true"/>
    <Fillable xmlns="e4664c3e-f049-4574-bd7d-7499d2032cca" xsi:nil="true"/>
    <Document_x0020_Description xmlns="e4664c3e-f049-4574-bd7d-7499d2032cca" xsi:nil="true"/>
    <TaxCatchAll xmlns="e4664c3e-f049-4574-bd7d-7499d2032cca" xsi:nil="true"/>
    <som_IsOpenInNewTab xmlns="e4664c3e-f049-4574-bd7d-7499d2032cca">false</som_IsOpenInNewTab>
    <k34b14aa96934db7a6567dc83a5ee0ba xmlns="e4664c3e-f049-4574-bd7d-7499d2032cca">
      <Terms xmlns="http://schemas.microsoft.com/office/infopath/2007/PartnerControls"/>
    </k34b14aa96934db7a6567dc83a5ee0ba>
    <Document_x0020_Number xmlns="e4664c3e-f049-4574-bd7d-7499d2032cc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SOM Document" ma:contentTypeID="0x010100D80FC88A48A3EA4889EF01C87FCFD42A00E7C1C0FCBE08624A9F488C29ED4F0959" ma:contentTypeVersion="10" ma:contentTypeDescription="" ma:contentTypeScope="" ma:versionID="8394e1345d7785b16f6146c10024c580">
  <xsd:schema xmlns:xsd="http://www.w3.org/2001/XMLSchema" xmlns:xs="http://www.w3.org/2001/XMLSchema" xmlns:p="http://schemas.microsoft.com/office/2006/metadata/properties" xmlns:ns2="e4664c3e-f049-4574-bd7d-7499d2032cca" targetNamespace="http://schemas.microsoft.com/office/2006/metadata/properties" ma:root="true" ma:fieldsID="60053307d131a0846cec025cd3df0924" ns2:_="">
    <xsd:import namespace="e4664c3e-f049-4574-bd7d-7499d2032cca"/>
    <xsd:element name="properties">
      <xsd:complexType>
        <xsd:sequence>
          <xsd:element name="documentManagement">
            <xsd:complexType>
              <xsd:all>
                <xsd:element ref="ns2:Document_x0020_Number" minOccurs="0"/>
                <xsd:element ref="ns2:Document_x0020_Description" minOccurs="0"/>
                <xsd:element ref="ns2:Page_x0020_Sort_x0020_Order" minOccurs="0"/>
                <xsd:element ref="ns2:Fillable" minOccurs="0"/>
                <xsd:element ref="ns2:som_IsOpenInNewTab" minOccurs="0"/>
                <xsd:element ref="ns2:kfc2e9f34b584e09a4dfad45193fd617" minOccurs="0"/>
                <xsd:element ref="ns2:k34b14aa96934db7a6567dc83a5ee0ba" minOccurs="0"/>
                <xsd:element ref="ns2:d8220c9e1229488886af245725860cbe"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664c3e-f049-4574-bd7d-7499d2032cca" elementFormDefault="qualified">
    <xsd:import namespace="http://schemas.microsoft.com/office/2006/documentManagement/types"/>
    <xsd:import namespace="http://schemas.microsoft.com/office/infopath/2007/PartnerControls"/>
    <xsd:element name="Document_x0020_Number" ma:index="2" nillable="true" ma:displayName="Document Number" ma:internalName="Document_x0020_Number">
      <xsd:simpleType>
        <xsd:restriction base="dms:Text">
          <xsd:maxLength value="255"/>
        </xsd:restriction>
      </xsd:simpleType>
    </xsd:element>
    <xsd:element name="Document_x0020_Description" ma:index="3" nillable="true" ma:displayName="Document Description" ma:internalName="Document_x0020_Description">
      <xsd:simpleType>
        <xsd:restriction base="dms:Note">
          <xsd:maxLength value="255"/>
        </xsd:restriction>
      </xsd:simpleType>
    </xsd:element>
    <xsd:element name="Page_x0020_Sort_x0020_Order" ma:index="6" nillable="true" ma:displayName="Page Sort Order" ma:internalName="Page_x0020_Sort_x0020_Order">
      <xsd:simpleType>
        <xsd:restriction base="dms:Number"/>
      </xsd:simpleType>
    </xsd:element>
    <xsd:element name="Fillable" ma:index="7" nillable="true" ma:displayName="Fillable" ma:format="Dropdown" ma:internalName="Fillable">
      <xsd:simpleType>
        <xsd:restriction base="dms:Choice">
          <xsd:enumeration value="Nonfillable"/>
          <xsd:enumeration value="Fillable"/>
        </xsd:restriction>
      </xsd:simpleType>
    </xsd:element>
    <xsd:element name="som_IsOpenInNewTab" ma:index="8" nillable="true" ma:displayName="Open Link In New Tab" ma:default="0" ma:internalName="som_IsOpenInNewTab">
      <xsd:simpleType>
        <xsd:restriction base="dms:Boolean"/>
      </xsd:simpleType>
    </xsd:element>
    <xsd:element name="kfc2e9f34b584e09a4dfad45193fd617" ma:index="10" nillable="true" ma:taxonomy="true" ma:internalName="kfc2e9f34b584e09a4dfad45193fd617" ma:taxonomyFieldName="Content_x0020_Audience" ma:displayName="Content Audience" ma:default="" ma:fieldId="{4fc2e9f3-4b58-4e09-a4df-ad45193fd617}" ma:sspId="c0d83692-8000-456c-81e0-753272234f01" ma:termSetId="1b6069bf-5926-44b7-98d6-cc0bec659d35" ma:anchorId="00000000-0000-0000-0000-000000000000" ma:open="false" ma:isKeyword="false">
      <xsd:complexType>
        <xsd:sequence>
          <xsd:element ref="pc:Terms" minOccurs="0" maxOccurs="1"/>
        </xsd:sequence>
      </xsd:complexType>
    </xsd:element>
    <xsd:element name="k34b14aa96934db7a6567dc83a5ee0ba" ma:index="11" ma:taxonomy="true" ma:internalName="k34b14aa96934db7a6567dc83a5ee0ba" ma:taxonomyFieldName="Topic_x0020_Keyword" ma:displayName="Topic Keyword" ma:default="" ma:fieldId="{434b14aa-9693-4db7-a656-7dc83a5ee0ba}" ma:taxonomyMulti="true" ma:sspId="c0d83692-8000-456c-81e0-753272234f01" ma:termSetId="327cd3ef-44fa-40bc-92ad-acd4fab1e856" ma:anchorId="00000000-0000-0000-0000-000000000000" ma:open="false" ma:isKeyword="false">
      <xsd:complexType>
        <xsd:sequence>
          <xsd:element ref="pc:Terms" minOccurs="0" maxOccurs="1"/>
        </xsd:sequence>
      </xsd:complexType>
    </xsd:element>
    <xsd:element name="d8220c9e1229488886af245725860cbe" ma:index="13" ma:taxonomy="true" ma:internalName="d8220c9e1229488886af245725860cbe" ma:taxonomyFieldName="Type_x0020_Keyword" ma:displayName="Type Keyword" ma:default="" ma:fieldId="{d8220c9e-1229-4888-86af-245725860cbe}" ma:taxonomyMulti="true" ma:sspId="c0d83692-8000-456c-81e0-753272234f01" ma:termSetId="18693f18-3c31-473d-87dc-6b6a3b715b36"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009d8fd6-8b9b-4ec9-95fe-adde17f9430e}" ma:internalName="TaxCatchAll" ma:showField="CatchAllData" ma:web="697f283e-95dc-4321-909d-ddf045d8d81f">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09d8fd6-8b9b-4ec9-95fe-adde17f9430e}" ma:internalName="TaxCatchAllLabel" ma:readOnly="true" ma:showField="CatchAllDataLabel" ma:web="697f283e-95dc-4321-909d-ddf045d8d8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c0d83692-8000-456c-81e0-753272234f01" ContentTypeId="0x010100D80FC88A48A3EA4889EF01C87FCFD42A"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F3296B-8681-49C4-BC4E-7FCB9DDC75EB}">
  <ds:schemaRefs>
    <ds:schemaRef ds:uri="http://schemas.microsoft.com/office/2006/metadata/properties"/>
    <ds:schemaRef ds:uri="http://schemas.microsoft.com/office/infopath/2007/PartnerControls"/>
    <ds:schemaRef ds:uri="e4664c3e-f049-4574-bd7d-7499d2032cca"/>
  </ds:schemaRefs>
</ds:datastoreItem>
</file>

<file path=customXml/itemProps2.xml><?xml version="1.0" encoding="utf-8"?>
<ds:datastoreItem xmlns:ds="http://schemas.openxmlformats.org/officeDocument/2006/customXml" ds:itemID="{A8A52B97-D484-45F4-83DB-934416D8F2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664c3e-f049-4574-bd7d-7499d2032c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E797B-29BA-4D3A-AC00-A757E9F78E09}">
  <ds:schemaRefs>
    <ds:schemaRef ds:uri="Microsoft.SharePoint.Taxonomy.ContentTypeSync"/>
  </ds:schemaRefs>
</ds:datastoreItem>
</file>

<file path=customXml/itemProps4.xml><?xml version="1.0" encoding="utf-8"?>
<ds:datastoreItem xmlns:ds="http://schemas.openxmlformats.org/officeDocument/2006/customXml" ds:itemID="{51455D0C-ED0C-453E-BED5-9F8B813218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10214</TotalTime>
  <Words>1688</Words>
  <Application>Microsoft Office PowerPoint</Application>
  <PresentationFormat>Widescreen</PresentationFormat>
  <Paragraphs>214</Paragraphs>
  <Slides>18</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Arial Black</vt:lpstr>
      <vt:lpstr>Calibri</vt:lpstr>
      <vt:lpstr>Symbol</vt:lpstr>
      <vt:lpstr>Office Theme</vt:lpstr>
      <vt:lpstr>What’s Your Problem:  Pathway to Reasonable  Accommodation Success </vt:lpstr>
      <vt:lpstr>Objectives:</vt:lpstr>
      <vt:lpstr>Identify Barriers</vt:lpstr>
      <vt:lpstr>Self-ID: Self-Disclosure</vt:lpstr>
      <vt:lpstr>Functional Limitations</vt:lpstr>
      <vt:lpstr>Deal with the Issue(s)</vt:lpstr>
      <vt:lpstr>Scenario</vt:lpstr>
      <vt:lpstr>The Process</vt:lpstr>
      <vt:lpstr>Manage the Issue(s)</vt:lpstr>
      <vt:lpstr>Situation</vt:lpstr>
      <vt:lpstr>Situation</vt:lpstr>
      <vt:lpstr>Response</vt:lpstr>
      <vt:lpstr>Reaction</vt:lpstr>
      <vt:lpstr>Not a Problem, Enhancing Potential </vt:lpstr>
      <vt:lpstr>Resources</vt:lpstr>
      <vt:lpstr>Conclusion</vt:lpstr>
      <vt:lpstr>Survey</vt:lpstr>
      <vt:lpstr>Closing Slide with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Erwin, Hannah (LEO)</dc:creator>
  <cp:lastModifiedBy>Stanley, Lisa (LEO)</cp:lastModifiedBy>
  <cp:revision>14</cp:revision>
  <dcterms:created xsi:type="dcterms:W3CDTF">2023-06-12T17:47:42Z</dcterms:created>
  <dcterms:modified xsi:type="dcterms:W3CDTF">2024-10-31T17:34:12Z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2023-06-12T18:29:25Z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573adfdd-8aa6-4cdb-a382-87a5db166b09</vt:lpwstr>
  </property>
  <property fmtid="{D5CDD505-2E9C-101B-9397-08002B2CF9AE}" pid="8" name="MSIP_Label_3a2fed65-62e7-46ea-af74-187e0c17143a_ContentBits">
    <vt:lpwstr>0</vt:lpwstr>
  </property>
  <property fmtid="{D5CDD505-2E9C-101B-9397-08002B2CF9AE}" pid="9" name="ContentTypeId">
    <vt:lpwstr>0x010100D80FC88A48A3EA4889EF01C87FCFD42A00E7C1C0FCBE08624A9F488C29ED4F0959</vt:lpwstr>
  </property>
</Properties>
</file>