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805" r:id="rId5"/>
    <p:sldMasterId id="2147483862" r:id="rId6"/>
  </p:sldMasterIdLst>
  <p:notesMasterIdLst>
    <p:notesMasterId r:id="rId72"/>
  </p:notesMasterIdLst>
  <p:sldIdLst>
    <p:sldId id="386" r:id="rId7"/>
    <p:sldId id="257" r:id="rId8"/>
    <p:sldId id="375" r:id="rId9"/>
    <p:sldId id="365" r:id="rId10"/>
    <p:sldId id="338" r:id="rId11"/>
    <p:sldId id="370" r:id="rId12"/>
    <p:sldId id="342" r:id="rId13"/>
    <p:sldId id="341" r:id="rId14"/>
    <p:sldId id="309" r:id="rId15"/>
    <p:sldId id="381" r:id="rId16"/>
    <p:sldId id="264" r:id="rId17"/>
    <p:sldId id="258" r:id="rId18"/>
    <p:sldId id="378" r:id="rId19"/>
    <p:sldId id="382" r:id="rId20"/>
    <p:sldId id="379" r:id="rId21"/>
    <p:sldId id="380" r:id="rId22"/>
    <p:sldId id="344" r:id="rId23"/>
    <p:sldId id="352" r:id="rId24"/>
    <p:sldId id="345" r:id="rId25"/>
    <p:sldId id="369" r:id="rId26"/>
    <p:sldId id="346" r:id="rId27"/>
    <p:sldId id="350" r:id="rId28"/>
    <p:sldId id="351" r:id="rId29"/>
    <p:sldId id="371" r:id="rId30"/>
    <p:sldId id="366" r:id="rId31"/>
    <p:sldId id="384" r:id="rId32"/>
    <p:sldId id="283" r:id="rId33"/>
    <p:sldId id="385" r:id="rId34"/>
    <p:sldId id="349" r:id="rId35"/>
    <p:sldId id="372" r:id="rId36"/>
    <p:sldId id="374" r:id="rId37"/>
    <p:sldId id="357" r:id="rId38"/>
    <p:sldId id="340" r:id="rId39"/>
    <p:sldId id="308" r:id="rId40"/>
    <p:sldId id="317" r:id="rId41"/>
    <p:sldId id="330" r:id="rId42"/>
    <p:sldId id="333" r:id="rId43"/>
    <p:sldId id="323" r:id="rId44"/>
    <p:sldId id="336" r:id="rId45"/>
    <p:sldId id="353" r:id="rId46"/>
    <p:sldId id="354" r:id="rId47"/>
    <p:sldId id="355" r:id="rId48"/>
    <p:sldId id="358" r:id="rId49"/>
    <p:sldId id="356" r:id="rId50"/>
    <p:sldId id="373" r:id="rId51"/>
    <p:sldId id="278" r:id="rId52"/>
    <p:sldId id="275" r:id="rId53"/>
    <p:sldId id="391" r:id="rId54"/>
    <p:sldId id="367" r:id="rId55"/>
    <p:sldId id="337" r:id="rId56"/>
    <p:sldId id="383" r:id="rId57"/>
    <p:sldId id="388" r:id="rId58"/>
    <p:sldId id="267" r:id="rId59"/>
    <p:sldId id="277" r:id="rId60"/>
    <p:sldId id="360" r:id="rId61"/>
    <p:sldId id="364" r:id="rId62"/>
    <p:sldId id="389" r:id="rId63"/>
    <p:sldId id="390" r:id="rId64"/>
    <p:sldId id="368" r:id="rId65"/>
    <p:sldId id="363" r:id="rId66"/>
    <p:sldId id="376" r:id="rId67"/>
    <p:sldId id="362" r:id="rId68"/>
    <p:sldId id="310" r:id="rId69"/>
    <p:sldId id="348" r:id="rId70"/>
    <p:sldId id="35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uer, Rosanne" initials="RR" lastIdx="1" clrIdx="0">
    <p:extLst>
      <p:ext uri="{19B8F6BF-5375-455C-9EA6-DF929625EA0E}">
        <p15:presenceInfo xmlns:p15="http://schemas.microsoft.com/office/powerpoint/2012/main" userId="Renauer, Ros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62" autoAdjust="0"/>
    <p:restoredTop sz="74532" autoAdjust="0"/>
  </p:normalViewPr>
  <p:slideViewPr>
    <p:cSldViewPr snapToGrid="0">
      <p:cViewPr varScale="1">
        <p:scale>
          <a:sx n="78" d="100"/>
          <a:sy n="78" d="100"/>
        </p:scale>
        <p:origin x="60" y="9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nne Renauer" userId="f10b719c0ab34cb9" providerId="LiveId" clId="{93144520-0EAF-42B3-984B-DA38E427C265}"/>
    <pc:docChg chg="custSel modSld">
      <pc:chgData name="Rosanne Renauer" userId="f10b719c0ab34cb9" providerId="LiveId" clId="{93144520-0EAF-42B3-984B-DA38E427C265}" dt="2024-11-06T12:38:01.343" v="107" actId="368"/>
      <pc:docMkLst>
        <pc:docMk/>
      </pc:docMkLst>
      <pc:sldChg chg="modNotes">
        <pc:chgData name="Rosanne Renauer" userId="f10b719c0ab34cb9" providerId="LiveId" clId="{93144520-0EAF-42B3-984B-DA38E427C265}" dt="2024-11-06T12:38:01.046" v="3" actId="368"/>
        <pc:sldMkLst>
          <pc:docMk/>
          <pc:sldMk cId="3198176989" sldId="257"/>
        </pc:sldMkLst>
      </pc:sldChg>
      <pc:sldChg chg="modNotes">
        <pc:chgData name="Rosanne Renauer" userId="f10b719c0ab34cb9" providerId="LiveId" clId="{93144520-0EAF-42B3-984B-DA38E427C265}" dt="2024-11-06T12:38:01.093" v="23" actId="368"/>
        <pc:sldMkLst>
          <pc:docMk/>
          <pc:sldMk cId="565445228" sldId="258"/>
        </pc:sldMkLst>
      </pc:sldChg>
      <pc:sldChg chg="modNotes">
        <pc:chgData name="Rosanne Renauer" userId="f10b719c0ab34cb9" providerId="LiveId" clId="{93144520-0EAF-42B3-984B-DA38E427C265}" dt="2024-11-06T12:38:01.093" v="21" actId="368"/>
        <pc:sldMkLst>
          <pc:docMk/>
          <pc:sldMk cId="2378379680" sldId="264"/>
        </pc:sldMkLst>
      </pc:sldChg>
      <pc:sldChg chg="modNotes">
        <pc:chgData name="Rosanne Renauer" userId="f10b719c0ab34cb9" providerId="LiveId" clId="{93144520-0EAF-42B3-984B-DA38E427C265}" dt="2024-11-06T12:38:01.296" v="95" actId="368"/>
        <pc:sldMkLst>
          <pc:docMk/>
          <pc:sldMk cId="942682045" sldId="267"/>
        </pc:sldMkLst>
      </pc:sldChg>
      <pc:sldChg chg="modNotes">
        <pc:chgData name="Rosanne Renauer" userId="f10b719c0ab34cb9" providerId="LiveId" clId="{93144520-0EAF-42B3-984B-DA38E427C265}" dt="2024-11-06T12:38:01.280" v="87" actId="368"/>
        <pc:sldMkLst>
          <pc:docMk/>
          <pc:sldMk cId="2872419660" sldId="275"/>
        </pc:sldMkLst>
      </pc:sldChg>
      <pc:sldChg chg="modNotes">
        <pc:chgData name="Rosanne Renauer" userId="f10b719c0ab34cb9" providerId="LiveId" clId="{93144520-0EAF-42B3-984B-DA38E427C265}" dt="2024-11-06T12:38:01.312" v="97" actId="368"/>
        <pc:sldMkLst>
          <pc:docMk/>
          <pc:sldMk cId="1060758510" sldId="277"/>
        </pc:sldMkLst>
      </pc:sldChg>
      <pc:sldChg chg="modNotes">
        <pc:chgData name="Rosanne Renauer" userId="f10b719c0ab34cb9" providerId="LiveId" clId="{93144520-0EAF-42B3-984B-DA38E427C265}" dt="2024-11-06T12:38:01.280" v="85" actId="368"/>
        <pc:sldMkLst>
          <pc:docMk/>
          <pc:sldMk cId="4189367228" sldId="278"/>
        </pc:sldMkLst>
      </pc:sldChg>
      <pc:sldChg chg="modNotes">
        <pc:chgData name="Rosanne Renauer" userId="f10b719c0ab34cb9" providerId="LiveId" clId="{93144520-0EAF-42B3-984B-DA38E427C265}" dt="2024-11-06T12:38:01.218" v="61" actId="368"/>
        <pc:sldMkLst>
          <pc:docMk/>
          <pc:sldMk cId="3979166020" sldId="308"/>
        </pc:sldMkLst>
      </pc:sldChg>
      <pc:sldChg chg="modNotes">
        <pc:chgData name="Rosanne Renauer" userId="f10b719c0ab34cb9" providerId="LiveId" clId="{93144520-0EAF-42B3-984B-DA38E427C265}" dt="2024-11-06T12:38:01.093" v="17" actId="368"/>
        <pc:sldMkLst>
          <pc:docMk/>
          <pc:sldMk cId="3423698773" sldId="309"/>
        </pc:sldMkLst>
      </pc:sldChg>
      <pc:sldChg chg="modNotes">
        <pc:chgData name="Rosanne Renauer" userId="f10b719c0ab34cb9" providerId="LiveId" clId="{93144520-0EAF-42B3-984B-DA38E427C265}" dt="2024-11-06T12:38:01.218" v="63" actId="368"/>
        <pc:sldMkLst>
          <pc:docMk/>
          <pc:sldMk cId="598212283" sldId="317"/>
        </pc:sldMkLst>
      </pc:sldChg>
      <pc:sldChg chg="modNotes">
        <pc:chgData name="Rosanne Renauer" userId="f10b719c0ab34cb9" providerId="LiveId" clId="{93144520-0EAF-42B3-984B-DA38E427C265}" dt="2024-11-06T12:38:01.234" v="69" actId="368"/>
        <pc:sldMkLst>
          <pc:docMk/>
          <pc:sldMk cId="2228182276" sldId="323"/>
        </pc:sldMkLst>
      </pc:sldChg>
      <pc:sldChg chg="modNotes">
        <pc:chgData name="Rosanne Renauer" userId="f10b719c0ab34cb9" providerId="LiveId" clId="{93144520-0EAF-42B3-984B-DA38E427C265}" dt="2024-11-06T12:38:01.218" v="65" actId="368"/>
        <pc:sldMkLst>
          <pc:docMk/>
          <pc:sldMk cId="1181051622" sldId="330"/>
        </pc:sldMkLst>
      </pc:sldChg>
      <pc:sldChg chg="modNotes">
        <pc:chgData name="Rosanne Renauer" userId="f10b719c0ab34cb9" providerId="LiveId" clId="{93144520-0EAF-42B3-984B-DA38E427C265}" dt="2024-11-06T12:38:01.234" v="67" actId="368"/>
        <pc:sldMkLst>
          <pc:docMk/>
          <pc:sldMk cId="3438363168" sldId="333"/>
        </pc:sldMkLst>
      </pc:sldChg>
      <pc:sldChg chg="modNotes">
        <pc:chgData name="Rosanne Renauer" userId="f10b719c0ab34cb9" providerId="LiveId" clId="{93144520-0EAF-42B3-984B-DA38E427C265}" dt="2024-11-06T12:38:01.234" v="71" actId="368"/>
        <pc:sldMkLst>
          <pc:docMk/>
          <pc:sldMk cId="225719581" sldId="336"/>
        </pc:sldMkLst>
      </pc:sldChg>
      <pc:sldChg chg="modNotes">
        <pc:chgData name="Rosanne Renauer" userId="f10b719c0ab34cb9" providerId="LiveId" clId="{93144520-0EAF-42B3-984B-DA38E427C265}" dt="2024-11-06T12:38:01.296" v="91" actId="368"/>
        <pc:sldMkLst>
          <pc:docMk/>
          <pc:sldMk cId="1062560092" sldId="337"/>
        </pc:sldMkLst>
      </pc:sldChg>
      <pc:sldChg chg="modNotes">
        <pc:chgData name="Rosanne Renauer" userId="f10b719c0ab34cb9" providerId="LiveId" clId="{93144520-0EAF-42B3-984B-DA38E427C265}" dt="2024-11-06T12:38:01.062" v="9" actId="368"/>
        <pc:sldMkLst>
          <pc:docMk/>
          <pc:sldMk cId="2589686354" sldId="338"/>
        </pc:sldMkLst>
      </pc:sldChg>
      <pc:sldChg chg="modNotes">
        <pc:chgData name="Rosanne Renauer" userId="f10b719c0ab34cb9" providerId="LiveId" clId="{93144520-0EAF-42B3-984B-DA38E427C265}" dt="2024-11-06T12:38:01.202" v="59" actId="368"/>
        <pc:sldMkLst>
          <pc:docMk/>
          <pc:sldMk cId="1201841874" sldId="340"/>
        </pc:sldMkLst>
      </pc:sldChg>
      <pc:sldChg chg="modNotes">
        <pc:chgData name="Rosanne Renauer" userId="f10b719c0ab34cb9" providerId="LiveId" clId="{93144520-0EAF-42B3-984B-DA38E427C265}" dt="2024-11-06T12:38:01.077" v="15" actId="368"/>
        <pc:sldMkLst>
          <pc:docMk/>
          <pc:sldMk cId="878450444" sldId="341"/>
        </pc:sldMkLst>
      </pc:sldChg>
      <pc:sldChg chg="modNotes">
        <pc:chgData name="Rosanne Renauer" userId="f10b719c0ab34cb9" providerId="LiveId" clId="{93144520-0EAF-42B3-984B-DA38E427C265}" dt="2024-11-06T12:38:01.077" v="13" actId="368"/>
        <pc:sldMkLst>
          <pc:docMk/>
          <pc:sldMk cId="3060948365" sldId="342"/>
        </pc:sldMkLst>
      </pc:sldChg>
      <pc:sldChg chg="modNotes">
        <pc:chgData name="Rosanne Renauer" userId="f10b719c0ab34cb9" providerId="LiveId" clId="{93144520-0EAF-42B3-984B-DA38E427C265}" dt="2024-11-06T12:38:01.124" v="33" actId="368"/>
        <pc:sldMkLst>
          <pc:docMk/>
          <pc:sldMk cId="4121885647" sldId="344"/>
        </pc:sldMkLst>
      </pc:sldChg>
      <pc:sldChg chg="modNotes">
        <pc:chgData name="Rosanne Renauer" userId="f10b719c0ab34cb9" providerId="LiveId" clId="{93144520-0EAF-42B3-984B-DA38E427C265}" dt="2024-11-06T12:38:01.140" v="37" actId="368"/>
        <pc:sldMkLst>
          <pc:docMk/>
          <pc:sldMk cId="2889747619" sldId="345"/>
        </pc:sldMkLst>
      </pc:sldChg>
      <pc:sldChg chg="modNotes">
        <pc:chgData name="Rosanne Renauer" userId="f10b719c0ab34cb9" providerId="LiveId" clId="{93144520-0EAF-42B3-984B-DA38E427C265}" dt="2024-11-06T12:38:01.156" v="41" actId="368"/>
        <pc:sldMkLst>
          <pc:docMk/>
          <pc:sldMk cId="2429683316" sldId="346"/>
        </pc:sldMkLst>
      </pc:sldChg>
      <pc:sldChg chg="modNotes">
        <pc:chgData name="Rosanne Renauer" userId="f10b719c0ab34cb9" providerId="LiveId" clId="{93144520-0EAF-42B3-984B-DA38E427C265}" dt="2024-11-06T12:38:01.343" v="107" actId="368"/>
        <pc:sldMkLst>
          <pc:docMk/>
          <pc:sldMk cId="1999849233" sldId="348"/>
        </pc:sldMkLst>
      </pc:sldChg>
      <pc:sldChg chg="modNotes">
        <pc:chgData name="Rosanne Renauer" userId="f10b719c0ab34cb9" providerId="LiveId" clId="{93144520-0EAF-42B3-984B-DA38E427C265}" dt="2024-11-06T12:38:01.187" v="53" actId="368"/>
        <pc:sldMkLst>
          <pc:docMk/>
          <pc:sldMk cId="3788075698" sldId="349"/>
        </pc:sldMkLst>
      </pc:sldChg>
      <pc:sldChg chg="modNotes">
        <pc:chgData name="Rosanne Renauer" userId="f10b719c0ab34cb9" providerId="LiveId" clId="{93144520-0EAF-42B3-984B-DA38E427C265}" dt="2024-11-06T12:38:01.156" v="43" actId="368"/>
        <pc:sldMkLst>
          <pc:docMk/>
          <pc:sldMk cId="4195283195" sldId="350"/>
        </pc:sldMkLst>
      </pc:sldChg>
      <pc:sldChg chg="modNotes">
        <pc:chgData name="Rosanne Renauer" userId="f10b719c0ab34cb9" providerId="LiveId" clId="{93144520-0EAF-42B3-984B-DA38E427C265}" dt="2024-11-06T12:38:01.156" v="45" actId="368"/>
        <pc:sldMkLst>
          <pc:docMk/>
          <pc:sldMk cId="1546581319" sldId="351"/>
        </pc:sldMkLst>
      </pc:sldChg>
      <pc:sldChg chg="modNotes">
        <pc:chgData name="Rosanne Renauer" userId="f10b719c0ab34cb9" providerId="LiveId" clId="{93144520-0EAF-42B3-984B-DA38E427C265}" dt="2024-11-06T12:38:01.140" v="35" actId="368"/>
        <pc:sldMkLst>
          <pc:docMk/>
          <pc:sldMk cId="2325309417" sldId="352"/>
        </pc:sldMkLst>
      </pc:sldChg>
      <pc:sldChg chg="modNotes">
        <pc:chgData name="Rosanne Renauer" userId="f10b719c0ab34cb9" providerId="LiveId" clId="{93144520-0EAF-42B3-984B-DA38E427C265}" dt="2024-11-06T12:38:01.249" v="73" actId="368"/>
        <pc:sldMkLst>
          <pc:docMk/>
          <pc:sldMk cId="1426411893" sldId="353"/>
        </pc:sldMkLst>
      </pc:sldChg>
      <pc:sldChg chg="modNotes">
        <pc:chgData name="Rosanne Renauer" userId="f10b719c0ab34cb9" providerId="LiveId" clId="{93144520-0EAF-42B3-984B-DA38E427C265}" dt="2024-11-06T12:38:01.249" v="75" actId="368"/>
        <pc:sldMkLst>
          <pc:docMk/>
          <pc:sldMk cId="1744563958" sldId="354"/>
        </pc:sldMkLst>
      </pc:sldChg>
      <pc:sldChg chg="modNotes">
        <pc:chgData name="Rosanne Renauer" userId="f10b719c0ab34cb9" providerId="LiveId" clId="{93144520-0EAF-42B3-984B-DA38E427C265}" dt="2024-11-06T12:38:01.249" v="77" actId="368"/>
        <pc:sldMkLst>
          <pc:docMk/>
          <pc:sldMk cId="1346267898" sldId="355"/>
        </pc:sldMkLst>
      </pc:sldChg>
      <pc:sldChg chg="modNotes">
        <pc:chgData name="Rosanne Renauer" userId="f10b719c0ab34cb9" providerId="LiveId" clId="{93144520-0EAF-42B3-984B-DA38E427C265}" dt="2024-11-06T12:38:01.265" v="81" actId="368"/>
        <pc:sldMkLst>
          <pc:docMk/>
          <pc:sldMk cId="3141923224" sldId="356"/>
        </pc:sldMkLst>
      </pc:sldChg>
      <pc:sldChg chg="modNotes">
        <pc:chgData name="Rosanne Renauer" userId="f10b719c0ab34cb9" providerId="LiveId" clId="{93144520-0EAF-42B3-984B-DA38E427C265}" dt="2024-11-06T12:38:01.202" v="57" actId="368"/>
        <pc:sldMkLst>
          <pc:docMk/>
          <pc:sldMk cId="1459298757" sldId="357"/>
        </pc:sldMkLst>
      </pc:sldChg>
      <pc:sldChg chg="modNotes">
        <pc:chgData name="Rosanne Renauer" userId="f10b719c0ab34cb9" providerId="LiveId" clId="{93144520-0EAF-42B3-984B-DA38E427C265}" dt="2024-11-06T12:38:01.265" v="79" actId="368"/>
        <pc:sldMkLst>
          <pc:docMk/>
          <pc:sldMk cId="3398652679" sldId="358"/>
        </pc:sldMkLst>
      </pc:sldChg>
      <pc:sldChg chg="modNotes">
        <pc:chgData name="Rosanne Renauer" userId="f10b719c0ab34cb9" providerId="LiveId" clId="{93144520-0EAF-42B3-984B-DA38E427C265}" dt="2024-11-06T12:38:01.312" v="99" actId="368"/>
        <pc:sldMkLst>
          <pc:docMk/>
          <pc:sldMk cId="2236373542" sldId="360"/>
        </pc:sldMkLst>
      </pc:sldChg>
      <pc:sldChg chg="modNotes">
        <pc:chgData name="Rosanne Renauer" userId="f10b719c0ab34cb9" providerId="LiveId" clId="{93144520-0EAF-42B3-984B-DA38E427C265}" dt="2024-11-06T12:38:01.312" v="101" actId="368"/>
        <pc:sldMkLst>
          <pc:docMk/>
          <pc:sldMk cId="2452397824" sldId="364"/>
        </pc:sldMkLst>
      </pc:sldChg>
      <pc:sldChg chg="modNotes">
        <pc:chgData name="Rosanne Renauer" userId="f10b719c0ab34cb9" providerId="LiveId" clId="{93144520-0EAF-42B3-984B-DA38E427C265}" dt="2024-11-06T12:38:01.062" v="7" actId="368"/>
        <pc:sldMkLst>
          <pc:docMk/>
          <pc:sldMk cId="4141828772" sldId="365"/>
        </pc:sldMkLst>
      </pc:sldChg>
      <pc:sldChg chg="modNotes">
        <pc:chgData name="Rosanne Renauer" userId="f10b719c0ab34cb9" providerId="LiveId" clId="{93144520-0EAF-42B3-984B-DA38E427C265}" dt="2024-11-06T12:38:01.171" v="49" actId="368"/>
        <pc:sldMkLst>
          <pc:docMk/>
          <pc:sldMk cId="3587145667" sldId="366"/>
        </pc:sldMkLst>
      </pc:sldChg>
      <pc:sldChg chg="modNotes">
        <pc:chgData name="Rosanne Renauer" userId="f10b719c0ab34cb9" providerId="LiveId" clId="{93144520-0EAF-42B3-984B-DA38E427C265}" dt="2024-11-06T12:38:01.280" v="89" actId="368"/>
        <pc:sldMkLst>
          <pc:docMk/>
          <pc:sldMk cId="2889579433" sldId="367"/>
        </pc:sldMkLst>
      </pc:sldChg>
      <pc:sldChg chg="modNotes">
        <pc:chgData name="Rosanne Renauer" userId="f10b719c0ab34cb9" providerId="LiveId" clId="{93144520-0EAF-42B3-984B-DA38E427C265}" dt="2024-11-06T12:38:01.140" v="39" actId="368"/>
        <pc:sldMkLst>
          <pc:docMk/>
          <pc:sldMk cId="2387993853" sldId="369"/>
        </pc:sldMkLst>
      </pc:sldChg>
      <pc:sldChg chg="modNotes">
        <pc:chgData name="Rosanne Renauer" userId="f10b719c0ab34cb9" providerId="LiveId" clId="{93144520-0EAF-42B3-984B-DA38E427C265}" dt="2024-11-06T12:38:01.062" v="11" actId="368"/>
        <pc:sldMkLst>
          <pc:docMk/>
          <pc:sldMk cId="407185758" sldId="370"/>
        </pc:sldMkLst>
      </pc:sldChg>
      <pc:sldChg chg="modNotes">
        <pc:chgData name="Rosanne Renauer" userId="f10b719c0ab34cb9" providerId="LiveId" clId="{93144520-0EAF-42B3-984B-DA38E427C265}" dt="2024-11-06T12:38:01.171" v="47" actId="368"/>
        <pc:sldMkLst>
          <pc:docMk/>
          <pc:sldMk cId="746003255" sldId="371"/>
        </pc:sldMkLst>
      </pc:sldChg>
      <pc:sldChg chg="modNotes">
        <pc:chgData name="Rosanne Renauer" userId="f10b719c0ab34cb9" providerId="LiveId" clId="{93144520-0EAF-42B3-984B-DA38E427C265}" dt="2024-11-06T12:38:01.202" v="55" actId="368"/>
        <pc:sldMkLst>
          <pc:docMk/>
          <pc:sldMk cId="1239721841" sldId="372"/>
        </pc:sldMkLst>
      </pc:sldChg>
      <pc:sldChg chg="modNotes">
        <pc:chgData name="Rosanne Renauer" userId="f10b719c0ab34cb9" providerId="LiveId" clId="{93144520-0EAF-42B3-984B-DA38E427C265}" dt="2024-11-06T12:38:01.265" v="83" actId="368"/>
        <pc:sldMkLst>
          <pc:docMk/>
          <pc:sldMk cId="1208891934" sldId="373"/>
        </pc:sldMkLst>
      </pc:sldChg>
      <pc:sldChg chg="modNotes">
        <pc:chgData name="Rosanne Renauer" userId="f10b719c0ab34cb9" providerId="LiveId" clId="{93144520-0EAF-42B3-984B-DA38E427C265}" dt="2024-11-06T12:38:01.046" v="5" actId="368"/>
        <pc:sldMkLst>
          <pc:docMk/>
          <pc:sldMk cId="1403212280" sldId="375"/>
        </pc:sldMkLst>
      </pc:sldChg>
      <pc:sldChg chg="modNotes">
        <pc:chgData name="Rosanne Renauer" userId="f10b719c0ab34cb9" providerId="LiveId" clId="{93144520-0EAF-42B3-984B-DA38E427C265}" dt="2024-11-06T12:38:01.109" v="25" actId="368"/>
        <pc:sldMkLst>
          <pc:docMk/>
          <pc:sldMk cId="3913850678" sldId="378"/>
        </pc:sldMkLst>
      </pc:sldChg>
      <pc:sldChg chg="modNotes">
        <pc:chgData name="Rosanne Renauer" userId="f10b719c0ab34cb9" providerId="LiveId" clId="{93144520-0EAF-42B3-984B-DA38E427C265}" dt="2024-11-06T12:38:01.124" v="29" actId="368"/>
        <pc:sldMkLst>
          <pc:docMk/>
          <pc:sldMk cId="1403444520" sldId="379"/>
        </pc:sldMkLst>
      </pc:sldChg>
      <pc:sldChg chg="modNotes">
        <pc:chgData name="Rosanne Renauer" userId="f10b719c0ab34cb9" providerId="LiveId" clId="{93144520-0EAF-42B3-984B-DA38E427C265}" dt="2024-11-06T12:38:01.124" v="31" actId="368"/>
        <pc:sldMkLst>
          <pc:docMk/>
          <pc:sldMk cId="245685948" sldId="380"/>
        </pc:sldMkLst>
      </pc:sldChg>
      <pc:sldChg chg="modNotes">
        <pc:chgData name="Rosanne Renauer" userId="f10b719c0ab34cb9" providerId="LiveId" clId="{93144520-0EAF-42B3-984B-DA38E427C265}" dt="2024-11-06T12:38:01.093" v="19" actId="368"/>
        <pc:sldMkLst>
          <pc:docMk/>
          <pc:sldMk cId="1065158139" sldId="381"/>
        </pc:sldMkLst>
      </pc:sldChg>
      <pc:sldChg chg="modNotes">
        <pc:chgData name="Rosanne Renauer" userId="f10b719c0ab34cb9" providerId="LiveId" clId="{93144520-0EAF-42B3-984B-DA38E427C265}" dt="2024-11-06T12:38:01.109" v="27" actId="368"/>
        <pc:sldMkLst>
          <pc:docMk/>
          <pc:sldMk cId="2691946045" sldId="382"/>
        </pc:sldMkLst>
      </pc:sldChg>
      <pc:sldChg chg="modNotes">
        <pc:chgData name="Rosanne Renauer" userId="f10b719c0ab34cb9" providerId="LiveId" clId="{93144520-0EAF-42B3-984B-DA38E427C265}" dt="2024-11-06T12:38:01.171" v="51" actId="368"/>
        <pc:sldMkLst>
          <pc:docMk/>
          <pc:sldMk cId="3010414061" sldId="384"/>
        </pc:sldMkLst>
      </pc:sldChg>
      <pc:sldChg chg="modNotes">
        <pc:chgData name="Rosanne Renauer" userId="f10b719c0ab34cb9" providerId="LiveId" clId="{93144520-0EAF-42B3-984B-DA38E427C265}" dt="2024-11-06T12:38:01.042" v="1" actId="368"/>
        <pc:sldMkLst>
          <pc:docMk/>
          <pc:sldMk cId="3900903590" sldId="386"/>
        </pc:sldMkLst>
      </pc:sldChg>
      <pc:sldChg chg="modNotes">
        <pc:chgData name="Rosanne Renauer" userId="f10b719c0ab34cb9" providerId="LiveId" clId="{93144520-0EAF-42B3-984B-DA38E427C265}" dt="2024-11-06T12:38:01.296" v="93" actId="368"/>
        <pc:sldMkLst>
          <pc:docMk/>
          <pc:sldMk cId="3145566225" sldId="388"/>
        </pc:sldMkLst>
      </pc:sldChg>
      <pc:sldChg chg="modNotes">
        <pc:chgData name="Rosanne Renauer" userId="f10b719c0ab34cb9" providerId="LiveId" clId="{93144520-0EAF-42B3-984B-DA38E427C265}" dt="2024-11-06T12:38:01.327" v="103" actId="368"/>
        <pc:sldMkLst>
          <pc:docMk/>
          <pc:sldMk cId="3135455532" sldId="389"/>
        </pc:sldMkLst>
      </pc:sldChg>
      <pc:sldChg chg="modNotes">
        <pc:chgData name="Rosanne Renauer" userId="f10b719c0ab34cb9" providerId="LiveId" clId="{93144520-0EAF-42B3-984B-DA38E427C265}" dt="2024-11-06T12:38:01.327" v="105" actId="368"/>
        <pc:sldMkLst>
          <pc:docMk/>
          <pc:sldMk cId="2332540510" sldId="390"/>
        </pc:sldMkLst>
      </pc:sldChg>
    </pc:docChg>
  </pc:docChgLst>
</pc:chgInfo>
</file>

<file path=ppt/diagrams/_rels/data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ata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hyperlink" Target="https://insighttimer.com/" TargetMode="External"/><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hyperlink" Target="https://www.stopbreathethink.com/" TargetMode="External"/><Relationship Id="rId16" Type="http://schemas.openxmlformats.org/officeDocument/2006/relationships/image" Target="../media/image77.png"/><Relationship Id="rId1" Type="http://schemas.openxmlformats.org/officeDocument/2006/relationships/hyperlink" Target="https://www.sanvello.com/" TargetMode="Externa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6.xml.rels><?xml version="1.0" encoding="UTF-8" standalone="yes"?>
<Relationships xmlns="http://schemas.openxmlformats.org/package/2006/relationships"><Relationship Id="rId8" Type="http://schemas.openxmlformats.org/officeDocument/2006/relationships/hyperlink" Target="https://www.stopbreathethink.com/" TargetMode="External"/><Relationship Id="rId13" Type="http://schemas.openxmlformats.org/officeDocument/2006/relationships/hyperlink" Target="https://insighttimer.com/" TargetMode="External"/><Relationship Id="rId18" Type="http://schemas.openxmlformats.org/officeDocument/2006/relationships/image" Target="../media/image79.png"/><Relationship Id="rId3" Type="http://schemas.openxmlformats.org/officeDocument/2006/relationships/hyperlink" Target="https://www.sanvello.com/" TargetMode="External"/><Relationship Id="rId7" Type="http://schemas.openxmlformats.org/officeDocument/2006/relationships/image" Target="../media/image70.svg"/><Relationship Id="rId12" Type="http://schemas.openxmlformats.org/officeDocument/2006/relationships/image" Target="../media/image74.svg"/><Relationship Id="rId17" Type="http://schemas.openxmlformats.org/officeDocument/2006/relationships/image" Target="../media/image78.svg"/><Relationship Id="rId2" Type="http://schemas.openxmlformats.org/officeDocument/2006/relationships/image" Target="../media/image66.svg"/><Relationship Id="rId16" Type="http://schemas.openxmlformats.org/officeDocument/2006/relationships/image" Target="../media/image77.png"/><Relationship Id="rId1" Type="http://schemas.openxmlformats.org/officeDocument/2006/relationships/image" Target="../media/image65.png"/><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svg"/><Relationship Id="rId15" Type="http://schemas.openxmlformats.org/officeDocument/2006/relationships/image" Target="../media/image76.svg"/><Relationship Id="rId10" Type="http://schemas.openxmlformats.org/officeDocument/2006/relationships/image" Target="../media/image72.svg"/><Relationship Id="rId19" Type="http://schemas.openxmlformats.org/officeDocument/2006/relationships/image" Target="../media/image80.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88640C-FA7B-4943-B8E3-C3B77F259CA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37AADC3-8B46-4980-900B-9C2C1CF5C1D7}">
      <dgm:prSet/>
      <dgm:spPr/>
      <dgm:t>
        <a:bodyPr/>
        <a:lstStyle/>
        <a:p>
          <a:r>
            <a:rPr lang="en-US"/>
            <a:t>APA code of ethics 2.06, parts A. B.</a:t>
          </a:r>
        </a:p>
      </dgm:t>
    </dgm:pt>
    <dgm:pt modelId="{E62D3445-DC04-4CC1-8D15-DE8AAC346ED8}" type="parTrans" cxnId="{D2152629-833C-4892-B4FB-C21FF1291601}">
      <dgm:prSet/>
      <dgm:spPr/>
      <dgm:t>
        <a:bodyPr/>
        <a:lstStyle/>
        <a:p>
          <a:endParaRPr lang="en-US"/>
        </a:p>
      </dgm:t>
    </dgm:pt>
    <dgm:pt modelId="{92CE6F9B-87EB-4593-BF1D-9ED24BF709B7}" type="sibTrans" cxnId="{D2152629-833C-4892-B4FB-C21FF1291601}">
      <dgm:prSet/>
      <dgm:spPr/>
      <dgm:t>
        <a:bodyPr/>
        <a:lstStyle/>
        <a:p>
          <a:endParaRPr lang="en-US"/>
        </a:p>
      </dgm:t>
    </dgm:pt>
    <dgm:pt modelId="{DC2E1A34-6C13-49C3-8D3A-9DE5F5993618}">
      <dgm:prSet/>
      <dgm:spPr/>
      <dgm:t>
        <a:bodyPr/>
        <a:lstStyle/>
        <a:p>
          <a:r>
            <a:rPr lang="en-US"/>
            <a:t>CRC code of ethics D.3</a:t>
          </a:r>
        </a:p>
      </dgm:t>
    </dgm:pt>
    <dgm:pt modelId="{1713A2AB-BF03-448C-B7D3-8C62C3483FCF}" type="parTrans" cxnId="{81909778-5EE9-4CA3-87D4-DE9D74FE897D}">
      <dgm:prSet/>
      <dgm:spPr/>
      <dgm:t>
        <a:bodyPr/>
        <a:lstStyle/>
        <a:p>
          <a:endParaRPr lang="en-US"/>
        </a:p>
      </dgm:t>
    </dgm:pt>
    <dgm:pt modelId="{E329C1A6-B26F-4194-BAA9-E6D307D06017}" type="sibTrans" cxnId="{81909778-5EE9-4CA3-87D4-DE9D74FE897D}">
      <dgm:prSet/>
      <dgm:spPr/>
      <dgm:t>
        <a:bodyPr/>
        <a:lstStyle/>
        <a:p>
          <a:endParaRPr lang="en-US"/>
        </a:p>
      </dgm:t>
    </dgm:pt>
    <dgm:pt modelId="{157D4333-21D6-4A37-811E-1C45EAE2887D}">
      <dgm:prSet/>
      <dgm:spPr/>
      <dgm:t>
        <a:bodyPr/>
        <a:lstStyle/>
        <a:p>
          <a:r>
            <a:rPr lang="en-US"/>
            <a:t>ACA code of ethics C.2.G</a:t>
          </a:r>
        </a:p>
      </dgm:t>
    </dgm:pt>
    <dgm:pt modelId="{0688F5F9-28C1-41B5-8286-89729CC8B0FE}" type="parTrans" cxnId="{DDFA4672-DBE2-4B7B-86F0-9F503C234E6B}">
      <dgm:prSet/>
      <dgm:spPr/>
      <dgm:t>
        <a:bodyPr/>
        <a:lstStyle/>
        <a:p>
          <a:endParaRPr lang="en-US"/>
        </a:p>
      </dgm:t>
    </dgm:pt>
    <dgm:pt modelId="{A7A4FD19-E1A9-4F22-9ABA-A859EAC4CC88}" type="sibTrans" cxnId="{DDFA4672-DBE2-4B7B-86F0-9F503C234E6B}">
      <dgm:prSet/>
      <dgm:spPr/>
      <dgm:t>
        <a:bodyPr/>
        <a:lstStyle/>
        <a:p>
          <a:endParaRPr lang="en-US"/>
        </a:p>
      </dgm:t>
    </dgm:pt>
    <dgm:pt modelId="{BAEDB2D2-7500-4130-9BCA-B5D13FB3C743}">
      <dgm:prSet/>
      <dgm:spPr/>
      <dgm:t>
        <a:bodyPr/>
        <a:lstStyle/>
        <a:p>
          <a:r>
            <a:rPr lang="en-US"/>
            <a:t>…..counselors engage in self-care activities to maintain and promote their own emotional, physical, mental, and spiritual well-being to best meet their professional responsibilities.</a:t>
          </a:r>
        </a:p>
      </dgm:t>
    </dgm:pt>
    <dgm:pt modelId="{5078A837-0D32-4BF8-8A23-E43AB06ADD74}" type="parTrans" cxnId="{4DA8A5D6-24CA-4A97-894C-23FC25CA6042}">
      <dgm:prSet/>
      <dgm:spPr/>
      <dgm:t>
        <a:bodyPr/>
        <a:lstStyle/>
        <a:p>
          <a:endParaRPr lang="en-US"/>
        </a:p>
      </dgm:t>
    </dgm:pt>
    <dgm:pt modelId="{D46CAF04-5FB5-4649-B85A-F7994FF6A24F}" type="sibTrans" cxnId="{4DA8A5D6-24CA-4A97-894C-23FC25CA6042}">
      <dgm:prSet/>
      <dgm:spPr/>
      <dgm:t>
        <a:bodyPr/>
        <a:lstStyle/>
        <a:p>
          <a:endParaRPr lang="en-US"/>
        </a:p>
      </dgm:t>
    </dgm:pt>
    <dgm:pt modelId="{454D5C67-E5E4-4983-BB49-04F06653D1C9}" type="pres">
      <dgm:prSet presAssocID="{AB88640C-FA7B-4943-B8E3-C3B77F259CA2}" presName="hierChild1" presStyleCnt="0">
        <dgm:presLayoutVars>
          <dgm:chPref val="1"/>
          <dgm:dir/>
          <dgm:animOne val="branch"/>
          <dgm:animLvl val="lvl"/>
          <dgm:resizeHandles/>
        </dgm:presLayoutVars>
      </dgm:prSet>
      <dgm:spPr/>
    </dgm:pt>
    <dgm:pt modelId="{77EC3A6F-7CC7-467C-815E-A03CF1E9454F}" type="pres">
      <dgm:prSet presAssocID="{C37AADC3-8B46-4980-900B-9C2C1CF5C1D7}" presName="hierRoot1" presStyleCnt="0"/>
      <dgm:spPr/>
    </dgm:pt>
    <dgm:pt modelId="{FE479FD5-EC70-4EC6-BF7F-B65DD174FFC3}" type="pres">
      <dgm:prSet presAssocID="{C37AADC3-8B46-4980-900B-9C2C1CF5C1D7}" presName="composite" presStyleCnt="0"/>
      <dgm:spPr/>
    </dgm:pt>
    <dgm:pt modelId="{41CD7C3B-2F81-4F39-9E16-85A4D8B5DD84}" type="pres">
      <dgm:prSet presAssocID="{C37AADC3-8B46-4980-900B-9C2C1CF5C1D7}" presName="background" presStyleLbl="node0" presStyleIdx="0" presStyleCnt="4"/>
      <dgm:spPr/>
    </dgm:pt>
    <dgm:pt modelId="{230C63B5-9195-45DE-800C-F48A21EB4AFB}" type="pres">
      <dgm:prSet presAssocID="{C37AADC3-8B46-4980-900B-9C2C1CF5C1D7}" presName="text" presStyleLbl="fgAcc0" presStyleIdx="0" presStyleCnt="4">
        <dgm:presLayoutVars>
          <dgm:chPref val="3"/>
        </dgm:presLayoutVars>
      </dgm:prSet>
      <dgm:spPr/>
    </dgm:pt>
    <dgm:pt modelId="{C84D3CC1-CF86-4AE2-A243-DE3B39F91A2D}" type="pres">
      <dgm:prSet presAssocID="{C37AADC3-8B46-4980-900B-9C2C1CF5C1D7}" presName="hierChild2" presStyleCnt="0"/>
      <dgm:spPr/>
    </dgm:pt>
    <dgm:pt modelId="{4BC4240D-5BC9-41D6-A2ED-62136C086CDC}" type="pres">
      <dgm:prSet presAssocID="{DC2E1A34-6C13-49C3-8D3A-9DE5F5993618}" presName="hierRoot1" presStyleCnt="0"/>
      <dgm:spPr/>
    </dgm:pt>
    <dgm:pt modelId="{D592C28C-A86B-499C-A184-761999903AA6}" type="pres">
      <dgm:prSet presAssocID="{DC2E1A34-6C13-49C3-8D3A-9DE5F5993618}" presName="composite" presStyleCnt="0"/>
      <dgm:spPr/>
    </dgm:pt>
    <dgm:pt modelId="{7B89F4B2-E323-4DDA-98E6-6B9CD897F78F}" type="pres">
      <dgm:prSet presAssocID="{DC2E1A34-6C13-49C3-8D3A-9DE5F5993618}" presName="background" presStyleLbl="node0" presStyleIdx="1" presStyleCnt="4"/>
      <dgm:spPr/>
    </dgm:pt>
    <dgm:pt modelId="{12A9FB67-6FE7-4C2F-9A94-0F569774E444}" type="pres">
      <dgm:prSet presAssocID="{DC2E1A34-6C13-49C3-8D3A-9DE5F5993618}" presName="text" presStyleLbl="fgAcc0" presStyleIdx="1" presStyleCnt="4">
        <dgm:presLayoutVars>
          <dgm:chPref val="3"/>
        </dgm:presLayoutVars>
      </dgm:prSet>
      <dgm:spPr/>
    </dgm:pt>
    <dgm:pt modelId="{B248032A-93F0-47DA-B016-AB22ADCA43B9}" type="pres">
      <dgm:prSet presAssocID="{DC2E1A34-6C13-49C3-8D3A-9DE5F5993618}" presName="hierChild2" presStyleCnt="0"/>
      <dgm:spPr/>
    </dgm:pt>
    <dgm:pt modelId="{FB383286-E91D-4860-B7E6-C7D058AF6413}" type="pres">
      <dgm:prSet presAssocID="{157D4333-21D6-4A37-811E-1C45EAE2887D}" presName="hierRoot1" presStyleCnt="0"/>
      <dgm:spPr/>
    </dgm:pt>
    <dgm:pt modelId="{C444D75E-919B-41BA-867A-B7771186D1BA}" type="pres">
      <dgm:prSet presAssocID="{157D4333-21D6-4A37-811E-1C45EAE2887D}" presName="composite" presStyleCnt="0"/>
      <dgm:spPr/>
    </dgm:pt>
    <dgm:pt modelId="{90C73B62-C896-46B8-B6A5-A27CDD905C8D}" type="pres">
      <dgm:prSet presAssocID="{157D4333-21D6-4A37-811E-1C45EAE2887D}" presName="background" presStyleLbl="node0" presStyleIdx="2" presStyleCnt="4"/>
      <dgm:spPr/>
    </dgm:pt>
    <dgm:pt modelId="{112514FB-C306-4EE5-BAB6-DE0E1C99F095}" type="pres">
      <dgm:prSet presAssocID="{157D4333-21D6-4A37-811E-1C45EAE2887D}" presName="text" presStyleLbl="fgAcc0" presStyleIdx="2" presStyleCnt="4">
        <dgm:presLayoutVars>
          <dgm:chPref val="3"/>
        </dgm:presLayoutVars>
      </dgm:prSet>
      <dgm:spPr/>
    </dgm:pt>
    <dgm:pt modelId="{E5236F1E-740D-4510-8D02-2BA3C16988F6}" type="pres">
      <dgm:prSet presAssocID="{157D4333-21D6-4A37-811E-1C45EAE2887D}" presName="hierChild2" presStyleCnt="0"/>
      <dgm:spPr/>
    </dgm:pt>
    <dgm:pt modelId="{E6A9D58B-A632-4124-81B5-1257E8E5089C}" type="pres">
      <dgm:prSet presAssocID="{BAEDB2D2-7500-4130-9BCA-B5D13FB3C743}" presName="hierRoot1" presStyleCnt="0"/>
      <dgm:spPr/>
    </dgm:pt>
    <dgm:pt modelId="{DA2B5F63-FF34-42D2-BBC6-831CF9617F72}" type="pres">
      <dgm:prSet presAssocID="{BAEDB2D2-7500-4130-9BCA-B5D13FB3C743}" presName="composite" presStyleCnt="0"/>
      <dgm:spPr/>
    </dgm:pt>
    <dgm:pt modelId="{4BD7A45D-0F57-4236-9C4B-5DFE680E60E3}" type="pres">
      <dgm:prSet presAssocID="{BAEDB2D2-7500-4130-9BCA-B5D13FB3C743}" presName="background" presStyleLbl="node0" presStyleIdx="3" presStyleCnt="4"/>
      <dgm:spPr/>
    </dgm:pt>
    <dgm:pt modelId="{0628C327-BAD2-4E6F-AF8B-2846BF3F6E3A}" type="pres">
      <dgm:prSet presAssocID="{BAEDB2D2-7500-4130-9BCA-B5D13FB3C743}" presName="text" presStyleLbl="fgAcc0" presStyleIdx="3" presStyleCnt="4">
        <dgm:presLayoutVars>
          <dgm:chPref val="3"/>
        </dgm:presLayoutVars>
      </dgm:prSet>
      <dgm:spPr/>
    </dgm:pt>
    <dgm:pt modelId="{2D7646FD-AE70-4825-8AFC-285AC71E3916}" type="pres">
      <dgm:prSet presAssocID="{BAEDB2D2-7500-4130-9BCA-B5D13FB3C743}" presName="hierChild2" presStyleCnt="0"/>
      <dgm:spPr/>
    </dgm:pt>
  </dgm:ptLst>
  <dgm:cxnLst>
    <dgm:cxn modelId="{D2152629-833C-4892-B4FB-C21FF1291601}" srcId="{AB88640C-FA7B-4943-B8E3-C3B77F259CA2}" destId="{C37AADC3-8B46-4980-900B-9C2C1CF5C1D7}" srcOrd="0" destOrd="0" parTransId="{E62D3445-DC04-4CC1-8D15-DE8AAC346ED8}" sibTransId="{92CE6F9B-87EB-4593-BF1D-9ED24BF709B7}"/>
    <dgm:cxn modelId="{5FBCF260-42F0-4A6B-A6D7-9D1C15CDC4EE}" type="presOf" srcId="{157D4333-21D6-4A37-811E-1C45EAE2887D}" destId="{112514FB-C306-4EE5-BAB6-DE0E1C99F095}" srcOrd="0" destOrd="0" presId="urn:microsoft.com/office/officeart/2005/8/layout/hierarchy1"/>
    <dgm:cxn modelId="{BA595470-F2A2-45CD-885B-5AB954F3FC40}" type="presOf" srcId="{DC2E1A34-6C13-49C3-8D3A-9DE5F5993618}" destId="{12A9FB67-6FE7-4C2F-9A94-0F569774E444}" srcOrd="0" destOrd="0" presId="urn:microsoft.com/office/officeart/2005/8/layout/hierarchy1"/>
    <dgm:cxn modelId="{DDFA4672-DBE2-4B7B-86F0-9F503C234E6B}" srcId="{AB88640C-FA7B-4943-B8E3-C3B77F259CA2}" destId="{157D4333-21D6-4A37-811E-1C45EAE2887D}" srcOrd="2" destOrd="0" parTransId="{0688F5F9-28C1-41B5-8286-89729CC8B0FE}" sibTransId="{A7A4FD19-E1A9-4F22-9ABA-A859EAC4CC88}"/>
    <dgm:cxn modelId="{431E7B74-BD52-4B75-AA0B-04E60A1D1F32}" type="presOf" srcId="{BAEDB2D2-7500-4130-9BCA-B5D13FB3C743}" destId="{0628C327-BAD2-4E6F-AF8B-2846BF3F6E3A}" srcOrd="0" destOrd="0" presId="urn:microsoft.com/office/officeart/2005/8/layout/hierarchy1"/>
    <dgm:cxn modelId="{81909778-5EE9-4CA3-87D4-DE9D74FE897D}" srcId="{AB88640C-FA7B-4943-B8E3-C3B77F259CA2}" destId="{DC2E1A34-6C13-49C3-8D3A-9DE5F5993618}" srcOrd="1" destOrd="0" parTransId="{1713A2AB-BF03-448C-B7D3-8C62C3483FCF}" sibTransId="{E329C1A6-B26F-4194-BAA9-E6D307D06017}"/>
    <dgm:cxn modelId="{FC15C994-9315-41CB-814C-B68DD25D7852}" type="presOf" srcId="{AB88640C-FA7B-4943-B8E3-C3B77F259CA2}" destId="{454D5C67-E5E4-4983-BB49-04F06653D1C9}" srcOrd="0" destOrd="0" presId="urn:microsoft.com/office/officeart/2005/8/layout/hierarchy1"/>
    <dgm:cxn modelId="{1C0E76BF-6DAA-4EF3-9B1F-417D85365DE6}" type="presOf" srcId="{C37AADC3-8B46-4980-900B-9C2C1CF5C1D7}" destId="{230C63B5-9195-45DE-800C-F48A21EB4AFB}" srcOrd="0" destOrd="0" presId="urn:microsoft.com/office/officeart/2005/8/layout/hierarchy1"/>
    <dgm:cxn modelId="{4DA8A5D6-24CA-4A97-894C-23FC25CA6042}" srcId="{AB88640C-FA7B-4943-B8E3-C3B77F259CA2}" destId="{BAEDB2D2-7500-4130-9BCA-B5D13FB3C743}" srcOrd="3" destOrd="0" parTransId="{5078A837-0D32-4BF8-8A23-E43AB06ADD74}" sibTransId="{D46CAF04-5FB5-4649-B85A-F7994FF6A24F}"/>
    <dgm:cxn modelId="{04526AF5-5CF2-4032-926C-E0D52F589973}" type="presParOf" srcId="{454D5C67-E5E4-4983-BB49-04F06653D1C9}" destId="{77EC3A6F-7CC7-467C-815E-A03CF1E9454F}" srcOrd="0" destOrd="0" presId="urn:microsoft.com/office/officeart/2005/8/layout/hierarchy1"/>
    <dgm:cxn modelId="{55AD9DED-D6AD-4888-8C71-9EB8FC6B75F9}" type="presParOf" srcId="{77EC3A6F-7CC7-467C-815E-A03CF1E9454F}" destId="{FE479FD5-EC70-4EC6-BF7F-B65DD174FFC3}" srcOrd="0" destOrd="0" presId="urn:microsoft.com/office/officeart/2005/8/layout/hierarchy1"/>
    <dgm:cxn modelId="{3AF8805E-CE3D-4496-BCB4-FCC4D19751E8}" type="presParOf" srcId="{FE479FD5-EC70-4EC6-BF7F-B65DD174FFC3}" destId="{41CD7C3B-2F81-4F39-9E16-85A4D8B5DD84}" srcOrd="0" destOrd="0" presId="urn:microsoft.com/office/officeart/2005/8/layout/hierarchy1"/>
    <dgm:cxn modelId="{10A3B5AE-61E1-4651-8355-CB35025F2354}" type="presParOf" srcId="{FE479FD5-EC70-4EC6-BF7F-B65DD174FFC3}" destId="{230C63B5-9195-45DE-800C-F48A21EB4AFB}" srcOrd="1" destOrd="0" presId="urn:microsoft.com/office/officeart/2005/8/layout/hierarchy1"/>
    <dgm:cxn modelId="{17AAA3E4-2259-4674-91BB-5AED75D28587}" type="presParOf" srcId="{77EC3A6F-7CC7-467C-815E-A03CF1E9454F}" destId="{C84D3CC1-CF86-4AE2-A243-DE3B39F91A2D}" srcOrd="1" destOrd="0" presId="urn:microsoft.com/office/officeart/2005/8/layout/hierarchy1"/>
    <dgm:cxn modelId="{91FD58F0-EE95-4322-A8D6-FCA928FE510D}" type="presParOf" srcId="{454D5C67-E5E4-4983-BB49-04F06653D1C9}" destId="{4BC4240D-5BC9-41D6-A2ED-62136C086CDC}" srcOrd="1" destOrd="0" presId="urn:microsoft.com/office/officeart/2005/8/layout/hierarchy1"/>
    <dgm:cxn modelId="{91D5C772-E8AC-4D98-9739-4D357EDC5BFA}" type="presParOf" srcId="{4BC4240D-5BC9-41D6-A2ED-62136C086CDC}" destId="{D592C28C-A86B-499C-A184-761999903AA6}" srcOrd="0" destOrd="0" presId="urn:microsoft.com/office/officeart/2005/8/layout/hierarchy1"/>
    <dgm:cxn modelId="{F1B45D90-DE03-422F-86FE-E5B921F9D410}" type="presParOf" srcId="{D592C28C-A86B-499C-A184-761999903AA6}" destId="{7B89F4B2-E323-4DDA-98E6-6B9CD897F78F}" srcOrd="0" destOrd="0" presId="urn:microsoft.com/office/officeart/2005/8/layout/hierarchy1"/>
    <dgm:cxn modelId="{FE382965-7BFE-41C0-AB94-ACAAF935558F}" type="presParOf" srcId="{D592C28C-A86B-499C-A184-761999903AA6}" destId="{12A9FB67-6FE7-4C2F-9A94-0F569774E444}" srcOrd="1" destOrd="0" presId="urn:microsoft.com/office/officeart/2005/8/layout/hierarchy1"/>
    <dgm:cxn modelId="{063B1BF9-41C4-45AE-86D1-FE5836C2C14F}" type="presParOf" srcId="{4BC4240D-5BC9-41D6-A2ED-62136C086CDC}" destId="{B248032A-93F0-47DA-B016-AB22ADCA43B9}" srcOrd="1" destOrd="0" presId="urn:microsoft.com/office/officeart/2005/8/layout/hierarchy1"/>
    <dgm:cxn modelId="{4BBE7255-BCA7-4356-9B46-FE529FEC4B89}" type="presParOf" srcId="{454D5C67-E5E4-4983-BB49-04F06653D1C9}" destId="{FB383286-E91D-4860-B7E6-C7D058AF6413}" srcOrd="2" destOrd="0" presId="urn:microsoft.com/office/officeart/2005/8/layout/hierarchy1"/>
    <dgm:cxn modelId="{B65AFA9B-8A2F-4CF6-901E-11255B593BE0}" type="presParOf" srcId="{FB383286-E91D-4860-B7E6-C7D058AF6413}" destId="{C444D75E-919B-41BA-867A-B7771186D1BA}" srcOrd="0" destOrd="0" presId="urn:microsoft.com/office/officeart/2005/8/layout/hierarchy1"/>
    <dgm:cxn modelId="{9FE1CB6F-8EA0-4322-9FB5-C6445C41B28C}" type="presParOf" srcId="{C444D75E-919B-41BA-867A-B7771186D1BA}" destId="{90C73B62-C896-46B8-B6A5-A27CDD905C8D}" srcOrd="0" destOrd="0" presId="urn:microsoft.com/office/officeart/2005/8/layout/hierarchy1"/>
    <dgm:cxn modelId="{C7179833-4D25-4123-9750-8C81085E79FA}" type="presParOf" srcId="{C444D75E-919B-41BA-867A-B7771186D1BA}" destId="{112514FB-C306-4EE5-BAB6-DE0E1C99F095}" srcOrd="1" destOrd="0" presId="urn:microsoft.com/office/officeart/2005/8/layout/hierarchy1"/>
    <dgm:cxn modelId="{251A579F-76A3-4554-86CE-346E6FCBE560}" type="presParOf" srcId="{FB383286-E91D-4860-B7E6-C7D058AF6413}" destId="{E5236F1E-740D-4510-8D02-2BA3C16988F6}" srcOrd="1" destOrd="0" presId="urn:microsoft.com/office/officeart/2005/8/layout/hierarchy1"/>
    <dgm:cxn modelId="{19D31E81-9B2E-4214-A41F-75B93553BCF0}" type="presParOf" srcId="{454D5C67-E5E4-4983-BB49-04F06653D1C9}" destId="{E6A9D58B-A632-4124-81B5-1257E8E5089C}" srcOrd="3" destOrd="0" presId="urn:microsoft.com/office/officeart/2005/8/layout/hierarchy1"/>
    <dgm:cxn modelId="{08774490-BB77-4689-9A95-EA41A02ADF2C}" type="presParOf" srcId="{E6A9D58B-A632-4124-81B5-1257E8E5089C}" destId="{DA2B5F63-FF34-42D2-BBC6-831CF9617F72}" srcOrd="0" destOrd="0" presId="urn:microsoft.com/office/officeart/2005/8/layout/hierarchy1"/>
    <dgm:cxn modelId="{A85A0E1D-BDC9-4010-9EDD-EAF95E0E207D}" type="presParOf" srcId="{DA2B5F63-FF34-42D2-BBC6-831CF9617F72}" destId="{4BD7A45D-0F57-4236-9C4B-5DFE680E60E3}" srcOrd="0" destOrd="0" presId="urn:microsoft.com/office/officeart/2005/8/layout/hierarchy1"/>
    <dgm:cxn modelId="{BCE8FDB1-CEE2-47EA-A5A6-001713CE40A8}" type="presParOf" srcId="{DA2B5F63-FF34-42D2-BBC6-831CF9617F72}" destId="{0628C327-BAD2-4E6F-AF8B-2846BF3F6E3A}" srcOrd="1" destOrd="0" presId="urn:microsoft.com/office/officeart/2005/8/layout/hierarchy1"/>
    <dgm:cxn modelId="{9ABE1641-7BF4-49F0-9ACA-B59C16E36908}" type="presParOf" srcId="{E6A9D58B-A632-4124-81B5-1257E8E5089C}" destId="{2D7646FD-AE70-4825-8AFC-285AC71E391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D31EEAB-F91D-41F5-B7BB-27FFAE4DFE43}"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4E4B62E0-FEC9-4682-A89C-46BA6C9B6091}">
      <dgm:prSet/>
      <dgm:spPr/>
      <dgm:t>
        <a:bodyPr/>
        <a:lstStyle/>
        <a:p>
          <a:pPr>
            <a:lnSpc>
              <a:spcPct val="100000"/>
            </a:lnSpc>
          </a:pPr>
          <a:r>
            <a:rPr lang="en-US" b="1" dirty="0"/>
            <a:t>Social support</a:t>
          </a:r>
          <a:endParaRPr lang="en-US" dirty="0"/>
        </a:p>
      </dgm:t>
    </dgm:pt>
    <dgm:pt modelId="{00F9CBFF-7F2B-45EA-BD55-5717A20480CF}" type="parTrans" cxnId="{BA11F6E6-B994-4673-85D2-D0A00B6A88D5}">
      <dgm:prSet/>
      <dgm:spPr/>
      <dgm:t>
        <a:bodyPr/>
        <a:lstStyle/>
        <a:p>
          <a:endParaRPr lang="en-US"/>
        </a:p>
      </dgm:t>
    </dgm:pt>
    <dgm:pt modelId="{E0A15997-AE4D-4BAB-9BB3-11C5AA1CCE5C}" type="sibTrans" cxnId="{BA11F6E6-B994-4673-85D2-D0A00B6A88D5}">
      <dgm:prSet/>
      <dgm:spPr/>
      <dgm:t>
        <a:bodyPr/>
        <a:lstStyle/>
        <a:p>
          <a:endParaRPr lang="en-US"/>
        </a:p>
      </dgm:t>
    </dgm:pt>
    <dgm:pt modelId="{58E1CB01-4C69-47FA-A12E-30442ADB1488}">
      <dgm:prSet/>
      <dgm:spPr/>
      <dgm:t>
        <a:bodyPr/>
        <a:lstStyle/>
        <a:p>
          <a:pPr>
            <a:lnSpc>
              <a:spcPct val="100000"/>
            </a:lnSpc>
          </a:pPr>
          <a:r>
            <a:rPr lang="en-US"/>
            <a:t>Increased immune functioning</a:t>
          </a:r>
        </a:p>
      </dgm:t>
    </dgm:pt>
    <dgm:pt modelId="{D2C88AC2-1FF6-4A61-9BB5-9C7A29EE0B9B}" type="parTrans" cxnId="{3EDAE569-3413-4D62-862C-C6789F68B233}">
      <dgm:prSet/>
      <dgm:spPr/>
      <dgm:t>
        <a:bodyPr/>
        <a:lstStyle/>
        <a:p>
          <a:endParaRPr lang="en-US"/>
        </a:p>
      </dgm:t>
    </dgm:pt>
    <dgm:pt modelId="{76F995ED-8B6D-4985-A4E7-0CD15798BB16}" type="sibTrans" cxnId="{3EDAE569-3413-4D62-862C-C6789F68B233}">
      <dgm:prSet/>
      <dgm:spPr/>
      <dgm:t>
        <a:bodyPr/>
        <a:lstStyle/>
        <a:p>
          <a:endParaRPr lang="en-US"/>
        </a:p>
      </dgm:t>
    </dgm:pt>
    <dgm:pt modelId="{13007DA6-8A6A-42B0-AEFF-26838559312F}">
      <dgm:prSet/>
      <dgm:spPr/>
      <dgm:t>
        <a:bodyPr/>
        <a:lstStyle/>
        <a:p>
          <a:pPr>
            <a:lnSpc>
              <a:spcPct val="100000"/>
            </a:lnSpc>
          </a:pPr>
          <a:r>
            <a:rPr lang="en-US" b="1"/>
            <a:t>Optimism</a:t>
          </a:r>
          <a:endParaRPr lang="en-US"/>
        </a:p>
      </dgm:t>
    </dgm:pt>
    <dgm:pt modelId="{CBCB657E-5B21-47FF-AC5F-213545D9E8C5}" type="parTrans" cxnId="{A7C9AF77-2167-43A3-9C93-DE9CDB528D11}">
      <dgm:prSet/>
      <dgm:spPr/>
      <dgm:t>
        <a:bodyPr/>
        <a:lstStyle/>
        <a:p>
          <a:endParaRPr lang="en-US"/>
        </a:p>
      </dgm:t>
    </dgm:pt>
    <dgm:pt modelId="{10534FD4-C21A-402D-AA3F-F873FA09E0F4}" type="sibTrans" cxnId="{A7C9AF77-2167-43A3-9C93-DE9CDB528D11}">
      <dgm:prSet/>
      <dgm:spPr/>
      <dgm:t>
        <a:bodyPr/>
        <a:lstStyle/>
        <a:p>
          <a:endParaRPr lang="en-US"/>
        </a:p>
      </dgm:t>
    </dgm:pt>
    <dgm:pt modelId="{3CCC4E8F-C38B-48D4-92C8-4586CCF171F8}">
      <dgm:prSet/>
      <dgm:spPr/>
      <dgm:t>
        <a:bodyPr/>
        <a:lstStyle/>
        <a:p>
          <a:pPr>
            <a:lnSpc>
              <a:spcPct val="100000"/>
            </a:lnSpc>
          </a:pPr>
          <a:r>
            <a:rPr lang="en-US" dirty="0"/>
            <a:t>More adaptive coping</a:t>
          </a:r>
        </a:p>
      </dgm:t>
    </dgm:pt>
    <dgm:pt modelId="{005740CF-A25F-4B0D-82C6-3251834F30B4}" type="parTrans" cxnId="{DE2B18F9-D7FE-46B4-AB7B-E6384629DD80}">
      <dgm:prSet/>
      <dgm:spPr/>
      <dgm:t>
        <a:bodyPr/>
        <a:lstStyle/>
        <a:p>
          <a:endParaRPr lang="en-US"/>
        </a:p>
      </dgm:t>
    </dgm:pt>
    <dgm:pt modelId="{B55BB181-142B-404C-B578-51AACA1F43A4}" type="sibTrans" cxnId="{DE2B18F9-D7FE-46B4-AB7B-E6384629DD80}">
      <dgm:prSet/>
      <dgm:spPr/>
      <dgm:t>
        <a:bodyPr/>
        <a:lstStyle/>
        <a:p>
          <a:endParaRPr lang="en-US"/>
        </a:p>
      </dgm:t>
    </dgm:pt>
    <dgm:pt modelId="{3F3D356C-6674-4590-A655-73C4E79F1CE0}">
      <dgm:prSet/>
      <dgm:spPr/>
      <dgm:t>
        <a:bodyPr/>
        <a:lstStyle/>
        <a:p>
          <a:pPr>
            <a:lnSpc>
              <a:spcPct val="100000"/>
            </a:lnSpc>
          </a:pPr>
          <a:r>
            <a:rPr lang="en-US" dirty="0"/>
            <a:t>Positive explanatory style</a:t>
          </a:r>
        </a:p>
      </dgm:t>
    </dgm:pt>
    <dgm:pt modelId="{19FD7356-0548-4315-BD14-1A8F81046E7B}" type="parTrans" cxnId="{FD5FE4E5-C014-4754-9586-C87CB69CCC63}">
      <dgm:prSet/>
      <dgm:spPr/>
      <dgm:t>
        <a:bodyPr/>
        <a:lstStyle/>
        <a:p>
          <a:endParaRPr lang="en-US"/>
        </a:p>
      </dgm:t>
    </dgm:pt>
    <dgm:pt modelId="{5C8B89B2-FE48-42F4-91EB-00B0D22E52CC}" type="sibTrans" cxnId="{FD5FE4E5-C014-4754-9586-C87CB69CCC63}">
      <dgm:prSet/>
      <dgm:spPr/>
      <dgm:t>
        <a:bodyPr/>
        <a:lstStyle/>
        <a:p>
          <a:endParaRPr lang="en-US"/>
        </a:p>
      </dgm:t>
    </dgm:pt>
    <dgm:pt modelId="{1446FA4F-4D10-4909-A5AC-A2BCE328D4F1}">
      <dgm:prSet/>
      <dgm:spPr/>
      <dgm:t>
        <a:bodyPr/>
        <a:lstStyle/>
        <a:p>
          <a:pPr>
            <a:lnSpc>
              <a:spcPct val="100000"/>
            </a:lnSpc>
          </a:pPr>
          <a:r>
            <a:rPr lang="en-US" b="1"/>
            <a:t>Conscientiousness</a:t>
          </a:r>
          <a:endParaRPr lang="en-US"/>
        </a:p>
      </dgm:t>
    </dgm:pt>
    <dgm:pt modelId="{3C92AA2B-8700-4B11-9D81-CF61ACA9CD63}" type="parTrans" cxnId="{5C58CA52-C044-4D17-ABAC-D110BFED1AB6}">
      <dgm:prSet/>
      <dgm:spPr/>
      <dgm:t>
        <a:bodyPr/>
        <a:lstStyle/>
        <a:p>
          <a:endParaRPr lang="en-US"/>
        </a:p>
      </dgm:t>
    </dgm:pt>
    <dgm:pt modelId="{914FE67B-2B3B-4626-8FDF-77F05BE52744}" type="sibTrans" cxnId="{5C58CA52-C044-4D17-ABAC-D110BFED1AB6}">
      <dgm:prSet/>
      <dgm:spPr/>
      <dgm:t>
        <a:bodyPr/>
        <a:lstStyle/>
        <a:p>
          <a:endParaRPr lang="en-US"/>
        </a:p>
      </dgm:t>
    </dgm:pt>
    <dgm:pt modelId="{2813748E-A280-42A2-9D6F-41800CAE9F92}">
      <dgm:prSet/>
      <dgm:spPr/>
      <dgm:t>
        <a:bodyPr/>
        <a:lstStyle/>
        <a:p>
          <a:pPr>
            <a:lnSpc>
              <a:spcPct val="100000"/>
            </a:lnSpc>
          </a:pPr>
          <a:r>
            <a:rPr lang="en-US"/>
            <a:t>Fostering better health habits</a:t>
          </a:r>
        </a:p>
      </dgm:t>
    </dgm:pt>
    <dgm:pt modelId="{D3452C05-06BA-4FB7-99EC-24C9DCB51A72}" type="parTrans" cxnId="{9C24C81F-9946-4F93-BE29-2C21C148A0CB}">
      <dgm:prSet/>
      <dgm:spPr/>
      <dgm:t>
        <a:bodyPr/>
        <a:lstStyle/>
        <a:p>
          <a:endParaRPr lang="en-US"/>
        </a:p>
      </dgm:t>
    </dgm:pt>
    <dgm:pt modelId="{BCD44393-7817-4276-90FA-9F3663B401D9}" type="sibTrans" cxnId="{9C24C81F-9946-4F93-BE29-2C21C148A0CB}">
      <dgm:prSet/>
      <dgm:spPr/>
      <dgm:t>
        <a:bodyPr/>
        <a:lstStyle/>
        <a:p>
          <a:endParaRPr lang="en-US"/>
        </a:p>
      </dgm:t>
    </dgm:pt>
    <dgm:pt modelId="{65961773-1954-44B2-B308-1019ED1A233A}">
      <dgm:prSet/>
      <dgm:spPr/>
      <dgm:t>
        <a:bodyPr/>
        <a:lstStyle/>
        <a:p>
          <a:pPr>
            <a:lnSpc>
              <a:spcPct val="100000"/>
            </a:lnSpc>
          </a:pPr>
          <a:r>
            <a:rPr lang="en-US" b="1"/>
            <a:t>Autonomic reactivity</a:t>
          </a:r>
          <a:endParaRPr lang="en-US"/>
        </a:p>
      </dgm:t>
    </dgm:pt>
    <dgm:pt modelId="{A53D9822-4331-426C-A7DC-71B2B3A4378D}" type="parTrans" cxnId="{E57B81B6-7BAD-4FD7-8682-F2DCF63B916A}">
      <dgm:prSet/>
      <dgm:spPr/>
      <dgm:t>
        <a:bodyPr/>
        <a:lstStyle/>
        <a:p>
          <a:endParaRPr lang="en-US"/>
        </a:p>
      </dgm:t>
    </dgm:pt>
    <dgm:pt modelId="{9D7A4A36-14B3-4B23-A70A-45BDE50CF12A}" type="sibTrans" cxnId="{E57B81B6-7BAD-4FD7-8682-F2DCF63B916A}">
      <dgm:prSet/>
      <dgm:spPr/>
      <dgm:t>
        <a:bodyPr/>
        <a:lstStyle/>
        <a:p>
          <a:endParaRPr lang="en-US"/>
        </a:p>
      </dgm:t>
    </dgm:pt>
    <dgm:pt modelId="{CA65B70E-AAD9-4E5D-8958-CAF69D53CAD5}">
      <dgm:prSet/>
      <dgm:spPr/>
      <dgm:t>
        <a:bodyPr/>
        <a:lstStyle/>
        <a:p>
          <a:pPr>
            <a:lnSpc>
              <a:spcPct val="100000"/>
            </a:lnSpc>
          </a:pPr>
          <a:r>
            <a:rPr lang="en-US"/>
            <a:t>Cardiovascular reactivity to stress</a:t>
          </a:r>
        </a:p>
      </dgm:t>
    </dgm:pt>
    <dgm:pt modelId="{A3017E3D-E51B-47FE-AC2B-FC71A74E943D}" type="parTrans" cxnId="{CBED3843-8103-4022-B960-035F52B2D142}">
      <dgm:prSet/>
      <dgm:spPr/>
      <dgm:t>
        <a:bodyPr/>
        <a:lstStyle/>
        <a:p>
          <a:endParaRPr lang="en-US"/>
        </a:p>
      </dgm:t>
    </dgm:pt>
    <dgm:pt modelId="{BCA8E00C-B598-40C3-9654-017848403FAB}" type="sibTrans" cxnId="{CBED3843-8103-4022-B960-035F52B2D142}">
      <dgm:prSet/>
      <dgm:spPr/>
      <dgm:t>
        <a:bodyPr/>
        <a:lstStyle/>
        <a:p>
          <a:endParaRPr lang="en-US"/>
        </a:p>
      </dgm:t>
    </dgm:pt>
    <dgm:pt modelId="{7CE2F822-3386-4CB8-ABBA-06FB863BCF21}" type="pres">
      <dgm:prSet presAssocID="{4D31EEAB-F91D-41F5-B7BB-27FFAE4DFE43}" presName="Name0" presStyleCnt="0">
        <dgm:presLayoutVars>
          <dgm:dir/>
          <dgm:animLvl val="lvl"/>
          <dgm:resizeHandles val="exact"/>
        </dgm:presLayoutVars>
      </dgm:prSet>
      <dgm:spPr/>
    </dgm:pt>
    <dgm:pt modelId="{895C575E-F9AB-4F75-9AFB-53ED38B82842}" type="pres">
      <dgm:prSet presAssocID="{4E4B62E0-FEC9-4682-A89C-46BA6C9B6091}" presName="composite" presStyleCnt="0"/>
      <dgm:spPr/>
    </dgm:pt>
    <dgm:pt modelId="{C2A51960-A5F3-40E1-926D-85B0A5A3073D}" type="pres">
      <dgm:prSet presAssocID="{4E4B62E0-FEC9-4682-A89C-46BA6C9B6091}" presName="parTx" presStyleLbl="alignNode1" presStyleIdx="0" presStyleCnt="4">
        <dgm:presLayoutVars>
          <dgm:chMax val="0"/>
          <dgm:chPref val="0"/>
          <dgm:bulletEnabled val="1"/>
        </dgm:presLayoutVars>
      </dgm:prSet>
      <dgm:spPr/>
    </dgm:pt>
    <dgm:pt modelId="{42489C7C-41CE-4B80-90BE-77509F9B45B3}" type="pres">
      <dgm:prSet presAssocID="{4E4B62E0-FEC9-4682-A89C-46BA6C9B6091}" presName="desTx" presStyleLbl="alignAccFollowNode1" presStyleIdx="0" presStyleCnt="4">
        <dgm:presLayoutVars>
          <dgm:bulletEnabled val="1"/>
        </dgm:presLayoutVars>
      </dgm:prSet>
      <dgm:spPr/>
    </dgm:pt>
    <dgm:pt modelId="{BC4EED70-2BD1-435C-8FA2-F5A5F562609F}" type="pres">
      <dgm:prSet presAssocID="{E0A15997-AE4D-4BAB-9BB3-11C5AA1CCE5C}" presName="space" presStyleCnt="0"/>
      <dgm:spPr/>
    </dgm:pt>
    <dgm:pt modelId="{0B4A566C-7175-42DA-97F0-E7C38D3D9A3F}" type="pres">
      <dgm:prSet presAssocID="{13007DA6-8A6A-42B0-AEFF-26838559312F}" presName="composite" presStyleCnt="0"/>
      <dgm:spPr/>
    </dgm:pt>
    <dgm:pt modelId="{1FAC929C-FF14-4A80-B78B-2463329991B4}" type="pres">
      <dgm:prSet presAssocID="{13007DA6-8A6A-42B0-AEFF-26838559312F}" presName="parTx" presStyleLbl="alignNode1" presStyleIdx="1" presStyleCnt="4">
        <dgm:presLayoutVars>
          <dgm:chMax val="0"/>
          <dgm:chPref val="0"/>
          <dgm:bulletEnabled val="1"/>
        </dgm:presLayoutVars>
      </dgm:prSet>
      <dgm:spPr/>
    </dgm:pt>
    <dgm:pt modelId="{E7F70F3B-F0FD-4B54-ADCD-1D8924F86D57}" type="pres">
      <dgm:prSet presAssocID="{13007DA6-8A6A-42B0-AEFF-26838559312F}" presName="desTx" presStyleLbl="alignAccFollowNode1" presStyleIdx="1" presStyleCnt="4">
        <dgm:presLayoutVars>
          <dgm:bulletEnabled val="1"/>
        </dgm:presLayoutVars>
      </dgm:prSet>
      <dgm:spPr/>
    </dgm:pt>
    <dgm:pt modelId="{D3D03CF6-BB29-496C-83A4-F9219A50A8D2}" type="pres">
      <dgm:prSet presAssocID="{10534FD4-C21A-402D-AA3F-F873FA09E0F4}" presName="space" presStyleCnt="0"/>
      <dgm:spPr/>
    </dgm:pt>
    <dgm:pt modelId="{00453E6A-936A-47BB-9C24-7F4C1F5685E5}" type="pres">
      <dgm:prSet presAssocID="{1446FA4F-4D10-4909-A5AC-A2BCE328D4F1}" presName="composite" presStyleCnt="0"/>
      <dgm:spPr/>
    </dgm:pt>
    <dgm:pt modelId="{FD99861F-E931-4399-B017-4AF1E9FD576D}" type="pres">
      <dgm:prSet presAssocID="{1446FA4F-4D10-4909-A5AC-A2BCE328D4F1}" presName="parTx" presStyleLbl="alignNode1" presStyleIdx="2" presStyleCnt="4">
        <dgm:presLayoutVars>
          <dgm:chMax val="0"/>
          <dgm:chPref val="0"/>
          <dgm:bulletEnabled val="1"/>
        </dgm:presLayoutVars>
      </dgm:prSet>
      <dgm:spPr/>
    </dgm:pt>
    <dgm:pt modelId="{101F0F7B-5064-4176-B1C8-1EE6843EF4DE}" type="pres">
      <dgm:prSet presAssocID="{1446FA4F-4D10-4909-A5AC-A2BCE328D4F1}" presName="desTx" presStyleLbl="alignAccFollowNode1" presStyleIdx="2" presStyleCnt="4">
        <dgm:presLayoutVars>
          <dgm:bulletEnabled val="1"/>
        </dgm:presLayoutVars>
      </dgm:prSet>
      <dgm:spPr/>
    </dgm:pt>
    <dgm:pt modelId="{AD1BCA69-62FE-4046-9898-0345385F9F73}" type="pres">
      <dgm:prSet presAssocID="{914FE67B-2B3B-4626-8FDF-77F05BE52744}" presName="space" presStyleCnt="0"/>
      <dgm:spPr/>
    </dgm:pt>
    <dgm:pt modelId="{3112D110-5685-4165-869D-0E50CD65F9B5}" type="pres">
      <dgm:prSet presAssocID="{65961773-1954-44B2-B308-1019ED1A233A}" presName="composite" presStyleCnt="0"/>
      <dgm:spPr/>
    </dgm:pt>
    <dgm:pt modelId="{E9CB43B4-CC6E-4DD1-87C8-48C728DD3CB1}" type="pres">
      <dgm:prSet presAssocID="{65961773-1954-44B2-B308-1019ED1A233A}" presName="parTx" presStyleLbl="alignNode1" presStyleIdx="3" presStyleCnt="4">
        <dgm:presLayoutVars>
          <dgm:chMax val="0"/>
          <dgm:chPref val="0"/>
          <dgm:bulletEnabled val="1"/>
        </dgm:presLayoutVars>
      </dgm:prSet>
      <dgm:spPr/>
    </dgm:pt>
    <dgm:pt modelId="{D566C27C-E047-41F6-B8C7-344B026B790C}" type="pres">
      <dgm:prSet presAssocID="{65961773-1954-44B2-B308-1019ED1A233A}" presName="desTx" presStyleLbl="alignAccFollowNode1" presStyleIdx="3" presStyleCnt="4">
        <dgm:presLayoutVars>
          <dgm:bulletEnabled val="1"/>
        </dgm:presLayoutVars>
      </dgm:prSet>
      <dgm:spPr/>
    </dgm:pt>
  </dgm:ptLst>
  <dgm:cxnLst>
    <dgm:cxn modelId="{DBA4D206-9E39-4BB2-9063-01064E9435F2}" type="presOf" srcId="{CA65B70E-AAD9-4E5D-8958-CAF69D53CAD5}" destId="{D566C27C-E047-41F6-B8C7-344B026B790C}" srcOrd="0" destOrd="0" presId="urn:microsoft.com/office/officeart/2005/8/layout/hList1"/>
    <dgm:cxn modelId="{AB662108-091E-4469-B759-2BC6D699FBCD}" type="presOf" srcId="{4D31EEAB-F91D-41F5-B7BB-27FFAE4DFE43}" destId="{7CE2F822-3386-4CB8-ABBA-06FB863BCF21}" srcOrd="0" destOrd="0" presId="urn:microsoft.com/office/officeart/2005/8/layout/hList1"/>
    <dgm:cxn modelId="{3F5F0F1E-6730-4B3C-80F6-9B017021D6BA}" type="presOf" srcId="{3F3D356C-6674-4590-A655-73C4E79F1CE0}" destId="{E7F70F3B-F0FD-4B54-ADCD-1D8924F86D57}" srcOrd="0" destOrd="1" presId="urn:microsoft.com/office/officeart/2005/8/layout/hList1"/>
    <dgm:cxn modelId="{9C24C81F-9946-4F93-BE29-2C21C148A0CB}" srcId="{1446FA4F-4D10-4909-A5AC-A2BCE328D4F1}" destId="{2813748E-A280-42A2-9D6F-41800CAE9F92}" srcOrd="0" destOrd="0" parTransId="{D3452C05-06BA-4FB7-99EC-24C9DCB51A72}" sibTransId="{BCD44393-7817-4276-90FA-9F3663B401D9}"/>
    <dgm:cxn modelId="{6E0E5E37-123E-4536-8DDE-EE54263FA316}" type="presOf" srcId="{2813748E-A280-42A2-9D6F-41800CAE9F92}" destId="{101F0F7B-5064-4176-B1C8-1EE6843EF4DE}" srcOrd="0" destOrd="0" presId="urn:microsoft.com/office/officeart/2005/8/layout/hList1"/>
    <dgm:cxn modelId="{CBED3843-8103-4022-B960-035F52B2D142}" srcId="{65961773-1954-44B2-B308-1019ED1A233A}" destId="{CA65B70E-AAD9-4E5D-8958-CAF69D53CAD5}" srcOrd="0" destOrd="0" parTransId="{A3017E3D-E51B-47FE-AC2B-FC71A74E943D}" sibTransId="{BCA8E00C-B598-40C3-9654-017848403FAB}"/>
    <dgm:cxn modelId="{7E01D049-D3E6-4685-8E75-C7232CCD9343}" type="presOf" srcId="{1446FA4F-4D10-4909-A5AC-A2BCE328D4F1}" destId="{FD99861F-E931-4399-B017-4AF1E9FD576D}" srcOrd="0" destOrd="0" presId="urn:microsoft.com/office/officeart/2005/8/layout/hList1"/>
    <dgm:cxn modelId="{3EDAE569-3413-4D62-862C-C6789F68B233}" srcId="{4E4B62E0-FEC9-4682-A89C-46BA6C9B6091}" destId="{58E1CB01-4C69-47FA-A12E-30442ADB1488}" srcOrd="0" destOrd="0" parTransId="{D2C88AC2-1FF6-4A61-9BB5-9C7A29EE0B9B}" sibTransId="{76F995ED-8B6D-4985-A4E7-0CD15798BB16}"/>
    <dgm:cxn modelId="{5C58CA52-C044-4D17-ABAC-D110BFED1AB6}" srcId="{4D31EEAB-F91D-41F5-B7BB-27FFAE4DFE43}" destId="{1446FA4F-4D10-4909-A5AC-A2BCE328D4F1}" srcOrd="2" destOrd="0" parTransId="{3C92AA2B-8700-4B11-9D81-CF61ACA9CD63}" sibTransId="{914FE67B-2B3B-4626-8FDF-77F05BE52744}"/>
    <dgm:cxn modelId="{A7C9AF77-2167-43A3-9C93-DE9CDB528D11}" srcId="{4D31EEAB-F91D-41F5-B7BB-27FFAE4DFE43}" destId="{13007DA6-8A6A-42B0-AEFF-26838559312F}" srcOrd="1" destOrd="0" parTransId="{CBCB657E-5B21-47FF-AC5F-213545D9E8C5}" sibTransId="{10534FD4-C21A-402D-AA3F-F873FA09E0F4}"/>
    <dgm:cxn modelId="{D5FBA878-3564-4A51-B59C-4F6F2E4E9731}" type="presOf" srcId="{65961773-1954-44B2-B308-1019ED1A233A}" destId="{E9CB43B4-CC6E-4DD1-87C8-48C728DD3CB1}" srcOrd="0" destOrd="0" presId="urn:microsoft.com/office/officeart/2005/8/layout/hList1"/>
    <dgm:cxn modelId="{E57B81B6-7BAD-4FD7-8682-F2DCF63B916A}" srcId="{4D31EEAB-F91D-41F5-B7BB-27FFAE4DFE43}" destId="{65961773-1954-44B2-B308-1019ED1A233A}" srcOrd="3" destOrd="0" parTransId="{A53D9822-4331-426C-A7DC-71B2B3A4378D}" sibTransId="{9D7A4A36-14B3-4B23-A70A-45BDE50CF12A}"/>
    <dgm:cxn modelId="{C71D38C4-AB88-4D12-B7B3-992B54E0ED0C}" type="presOf" srcId="{3CCC4E8F-C38B-48D4-92C8-4586CCF171F8}" destId="{E7F70F3B-F0FD-4B54-ADCD-1D8924F86D57}" srcOrd="0" destOrd="0" presId="urn:microsoft.com/office/officeart/2005/8/layout/hList1"/>
    <dgm:cxn modelId="{FD5FE4E5-C014-4754-9586-C87CB69CCC63}" srcId="{13007DA6-8A6A-42B0-AEFF-26838559312F}" destId="{3F3D356C-6674-4590-A655-73C4E79F1CE0}" srcOrd="1" destOrd="0" parTransId="{19FD7356-0548-4315-BD14-1A8F81046E7B}" sibTransId="{5C8B89B2-FE48-42F4-91EB-00B0D22E52CC}"/>
    <dgm:cxn modelId="{BA11F6E6-B994-4673-85D2-D0A00B6A88D5}" srcId="{4D31EEAB-F91D-41F5-B7BB-27FFAE4DFE43}" destId="{4E4B62E0-FEC9-4682-A89C-46BA6C9B6091}" srcOrd="0" destOrd="0" parTransId="{00F9CBFF-7F2B-45EA-BD55-5717A20480CF}" sibTransId="{E0A15997-AE4D-4BAB-9BB3-11C5AA1CCE5C}"/>
    <dgm:cxn modelId="{B43891EA-504B-44D1-86BE-8D926BB4E9AF}" type="presOf" srcId="{4E4B62E0-FEC9-4682-A89C-46BA6C9B6091}" destId="{C2A51960-A5F3-40E1-926D-85B0A5A3073D}" srcOrd="0" destOrd="0" presId="urn:microsoft.com/office/officeart/2005/8/layout/hList1"/>
    <dgm:cxn modelId="{B22272EE-61FF-4813-9C31-FA506CB0B4B7}" type="presOf" srcId="{58E1CB01-4C69-47FA-A12E-30442ADB1488}" destId="{42489C7C-41CE-4B80-90BE-77509F9B45B3}" srcOrd="0" destOrd="0" presId="urn:microsoft.com/office/officeart/2005/8/layout/hList1"/>
    <dgm:cxn modelId="{180D7BF1-EDA3-49BF-8AF3-3582ED996285}" type="presOf" srcId="{13007DA6-8A6A-42B0-AEFF-26838559312F}" destId="{1FAC929C-FF14-4A80-B78B-2463329991B4}" srcOrd="0" destOrd="0" presId="urn:microsoft.com/office/officeart/2005/8/layout/hList1"/>
    <dgm:cxn modelId="{DE2B18F9-D7FE-46B4-AB7B-E6384629DD80}" srcId="{13007DA6-8A6A-42B0-AEFF-26838559312F}" destId="{3CCC4E8F-C38B-48D4-92C8-4586CCF171F8}" srcOrd="0" destOrd="0" parTransId="{005740CF-A25F-4B0D-82C6-3251834F30B4}" sibTransId="{B55BB181-142B-404C-B578-51AACA1F43A4}"/>
    <dgm:cxn modelId="{73806759-3034-4F3E-91C6-AC5C1AB4F285}" type="presParOf" srcId="{7CE2F822-3386-4CB8-ABBA-06FB863BCF21}" destId="{895C575E-F9AB-4F75-9AFB-53ED38B82842}" srcOrd="0" destOrd="0" presId="urn:microsoft.com/office/officeart/2005/8/layout/hList1"/>
    <dgm:cxn modelId="{3C904205-DC5E-4FE0-93DE-09AF9D913D09}" type="presParOf" srcId="{895C575E-F9AB-4F75-9AFB-53ED38B82842}" destId="{C2A51960-A5F3-40E1-926D-85B0A5A3073D}" srcOrd="0" destOrd="0" presId="urn:microsoft.com/office/officeart/2005/8/layout/hList1"/>
    <dgm:cxn modelId="{299055AB-BCC1-4F99-AF91-E73424756AAA}" type="presParOf" srcId="{895C575E-F9AB-4F75-9AFB-53ED38B82842}" destId="{42489C7C-41CE-4B80-90BE-77509F9B45B3}" srcOrd="1" destOrd="0" presId="urn:microsoft.com/office/officeart/2005/8/layout/hList1"/>
    <dgm:cxn modelId="{58547539-3847-4772-AF86-9674DB988F27}" type="presParOf" srcId="{7CE2F822-3386-4CB8-ABBA-06FB863BCF21}" destId="{BC4EED70-2BD1-435C-8FA2-F5A5F562609F}" srcOrd="1" destOrd="0" presId="urn:microsoft.com/office/officeart/2005/8/layout/hList1"/>
    <dgm:cxn modelId="{75F735DA-11B0-4F07-80D6-B5A8254E06F4}" type="presParOf" srcId="{7CE2F822-3386-4CB8-ABBA-06FB863BCF21}" destId="{0B4A566C-7175-42DA-97F0-E7C38D3D9A3F}" srcOrd="2" destOrd="0" presId="urn:microsoft.com/office/officeart/2005/8/layout/hList1"/>
    <dgm:cxn modelId="{AFFF34D2-12EC-4748-9CAB-7C68D01D8C2B}" type="presParOf" srcId="{0B4A566C-7175-42DA-97F0-E7C38D3D9A3F}" destId="{1FAC929C-FF14-4A80-B78B-2463329991B4}" srcOrd="0" destOrd="0" presId="urn:microsoft.com/office/officeart/2005/8/layout/hList1"/>
    <dgm:cxn modelId="{7212A5EE-30A5-463D-B064-4CEF78D136AE}" type="presParOf" srcId="{0B4A566C-7175-42DA-97F0-E7C38D3D9A3F}" destId="{E7F70F3B-F0FD-4B54-ADCD-1D8924F86D57}" srcOrd="1" destOrd="0" presId="urn:microsoft.com/office/officeart/2005/8/layout/hList1"/>
    <dgm:cxn modelId="{57BEF4FE-F72F-4539-993D-A97EEF9A3347}" type="presParOf" srcId="{7CE2F822-3386-4CB8-ABBA-06FB863BCF21}" destId="{D3D03CF6-BB29-496C-83A4-F9219A50A8D2}" srcOrd="3" destOrd="0" presId="urn:microsoft.com/office/officeart/2005/8/layout/hList1"/>
    <dgm:cxn modelId="{282B4E5F-5AA9-4008-AFFC-6B1C41E87765}" type="presParOf" srcId="{7CE2F822-3386-4CB8-ABBA-06FB863BCF21}" destId="{00453E6A-936A-47BB-9C24-7F4C1F5685E5}" srcOrd="4" destOrd="0" presId="urn:microsoft.com/office/officeart/2005/8/layout/hList1"/>
    <dgm:cxn modelId="{E59D746B-2A6C-4EC9-896D-52030CAFEA0B}" type="presParOf" srcId="{00453E6A-936A-47BB-9C24-7F4C1F5685E5}" destId="{FD99861F-E931-4399-B017-4AF1E9FD576D}" srcOrd="0" destOrd="0" presId="urn:microsoft.com/office/officeart/2005/8/layout/hList1"/>
    <dgm:cxn modelId="{546D95E1-32A2-4FEC-9981-E02AA37ABF32}" type="presParOf" srcId="{00453E6A-936A-47BB-9C24-7F4C1F5685E5}" destId="{101F0F7B-5064-4176-B1C8-1EE6843EF4DE}" srcOrd="1" destOrd="0" presId="urn:microsoft.com/office/officeart/2005/8/layout/hList1"/>
    <dgm:cxn modelId="{2E5D96DB-1A91-4D1B-B61E-7B1FBDBA844E}" type="presParOf" srcId="{7CE2F822-3386-4CB8-ABBA-06FB863BCF21}" destId="{AD1BCA69-62FE-4046-9898-0345385F9F73}" srcOrd="5" destOrd="0" presId="urn:microsoft.com/office/officeart/2005/8/layout/hList1"/>
    <dgm:cxn modelId="{8DC5F53C-A38C-4835-98BC-60C4CDE58E2E}" type="presParOf" srcId="{7CE2F822-3386-4CB8-ABBA-06FB863BCF21}" destId="{3112D110-5685-4165-869D-0E50CD65F9B5}" srcOrd="6" destOrd="0" presId="urn:microsoft.com/office/officeart/2005/8/layout/hList1"/>
    <dgm:cxn modelId="{33FDDFA8-418B-4606-90ED-592FA2B4C8ED}" type="presParOf" srcId="{3112D110-5685-4165-869D-0E50CD65F9B5}" destId="{E9CB43B4-CC6E-4DD1-87C8-48C728DD3CB1}" srcOrd="0" destOrd="0" presId="urn:microsoft.com/office/officeart/2005/8/layout/hList1"/>
    <dgm:cxn modelId="{579E42E2-7D4A-4329-8F5C-262A59E2B8E8}" type="presParOf" srcId="{3112D110-5685-4165-869D-0E50CD65F9B5}" destId="{D566C27C-E047-41F6-B8C7-344B026B790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9A2269-65EF-4A93-9630-5CD40A240D87}" type="doc">
      <dgm:prSet loTypeId="urn:microsoft.com/office/officeart/2005/8/layout/hList1" loCatId="list" qsTypeId="urn:microsoft.com/office/officeart/2005/8/quickstyle/simple1" qsCatId="simple" csTypeId="urn:microsoft.com/office/officeart/2005/8/colors/accent0_3" csCatId="mainScheme"/>
      <dgm:spPr/>
      <dgm:t>
        <a:bodyPr/>
        <a:lstStyle/>
        <a:p>
          <a:endParaRPr lang="en-US"/>
        </a:p>
      </dgm:t>
    </dgm:pt>
    <dgm:pt modelId="{736517AC-12D6-409D-A698-D4213B74090F}">
      <dgm:prSet/>
      <dgm:spPr/>
      <dgm:t>
        <a:bodyPr/>
        <a:lstStyle/>
        <a:p>
          <a:r>
            <a:rPr lang="en-US" baseline="0"/>
            <a:t>Identification of counselors/professionals at high-risk</a:t>
          </a:r>
          <a:endParaRPr lang="en-US"/>
        </a:p>
      </dgm:t>
    </dgm:pt>
    <dgm:pt modelId="{1DD0D742-66AE-4D49-9A29-2FDBEC89A90A}" type="parTrans" cxnId="{73DFD5FA-B4E6-417D-86C3-774E3AFAB56D}">
      <dgm:prSet/>
      <dgm:spPr/>
      <dgm:t>
        <a:bodyPr/>
        <a:lstStyle/>
        <a:p>
          <a:endParaRPr lang="en-US"/>
        </a:p>
      </dgm:t>
    </dgm:pt>
    <dgm:pt modelId="{24566AFE-D3EB-4A26-B438-3F09598BA248}" type="sibTrans" cxnId="{73DFD5FA-B4E6-417D-86C3-774E3AFAB56D}">
      <dgm:prSet/>
      <dgm:spPr/>
      <dgm:t>
        <a:bodyPr/>
        <a:lstStyle/>
        <a:p>
          <a:endParaRPr lang="en-US"/>
        </a:p>
      </dgm:t>
    </dgm:pt>
    <dgm:pt modelId="{12C92A44-1621-441C-B88E-D7CAEAB31D66}">
      <dgm:prSet/>
      <dgm:spPr/>
      <dgm:t>
        <a:bodyPr/>
        <a:lstStyle/>
        <a:p>
          <a:r>
            <a:rPr lang="en-US" i="1" baseline="0"/>
            <a:t>No penalty or stigmatization</a:t>
          </a:r>
          <a:endParaRPr lang="en-US"/>
        </a:p>
      </dgm:t>
    </dgm:pt>
    <dgm:pt modelId="{9A6C771B-300B-41D4-AB6A-9739038AE88C}" type="parTrans" cxnId="{EBDC2F18-A4BD-4B10-9EF8-3F41AB11698E}">
      <dgm:prSet/>
      <dgm:spPr/>
      <dgm:t>
        <a:bodyPr/>
        <a:lstStyle/>
        <a:p>
          <a:endParaRPr lang="en-US"/>
        </a:p>
      </dgm:t>
    </dgm:pt>
    <dgm:pt modelId="{EE9DCB06-0CEC-44DE-B326-8F85B0F25473}" type="sibTrans" cxnId="{EBDC2F18-A4BD-4B10-9EF8-3F41AB11698E}">
      <dgm:prSet/>
      <dgm:spPr/>
      <dgm:t>
        <a:bodyPr/>
        <a:lstStyle/>
        <a:p>
          <a:endParaRPr lang="en-US"/>
        </a:p>
      </dgm:t>
    </dgm:pt>
    <dgm:pt modelId="{B184DA19-553A-4BCC-A968-9582C3B7C5B8}">
      <dgm:prSet/>
      <dgm:spPr/>
      <dgm:t>
        <a:bodyPr/>
        <a:lstStyle/>
        <a:p>
          <a:r>
            <a:rPr lang="en-US" baseline="0"/>
            <a:t>Potential interventions</a:t>
          </a:r>
          <a:endParaRPr lang="en-US"/>
        </a:p>
      </dgm:t>
    </dgm:pt>
    <dgm:pt modelId="{1C66D4E7-3CEB-46FC-B62E-16F132924536}" type="parTrans" cxnId="{1B8737B3-948F-488C-A08D-4587FBF9F39E}">
      <dgm:prSet/>
      <dgm:spPr/>
      <dgm:t>
        <a:bodyPr/>
        <a:lstStyle/>
        <a:p>
          <a:endParaRPr lang="en-US"/>
        </a:p>
      </dgm:t>
    </dgm:pt>
    <dgm:pt modelId="{A0C08462-EE2D-417B-A2B8-6D5BBC3F0503}" type="sibTrans" cxnId="{1B8737B3-948F-488C-A08D-4587FBF9F39E}">
      <dgm:prSet/>
      <dgm:spPr/>
      <dgm:t>
        <a:bodyPr/>
        <a:lstStyle/>
        <a:p>
          <a:endParaRPr lang="en-US"/>
        </a:p>
      </dgm:t>
    </dgm:pt>
    <dgm:pt modelId="{C16AFF69-6E7A-482B-9BC0-7A3E02E788F5}">
      <dgm:prSet/>
      <dgm:spPr/>
      <dgm:t>
        <a:bodyPr/>
        <a:lstStyle/>
        <a:p>
          <a:r>
            <a:rPr lang="en-US" i="1" baseline="0"/>
            <a:t>Psychoeducation</a:t>
          </a:r>
          <a:endParaRPr lang="en-US"/>
        </a:p>
      </dgm:t>
    </dgm:pt>
    <dgm:pt modelId="{01D32BF1-97CB-4448-B7D5-0F3C98058748}" type="parTrans" cxnId="{179205E3-BD99-42E0-9188-D12F026C3626}">
      <dgm:prSet/>
      <dgm:spPr/>
      <dgm:t>
        <a:bodyPr/>
        <a:lstStyle/>
        <a:p>
          <a:endParaRPr lang="en-US"/>
        </a:p>
      </dgm:t>
    </dgm:pt>
    <dgm:pt modelId="{0A8CE2C2-2E0B-4066-8D46-1F720C63FC66}" type="sibTrans" cxnId="{179205E3-BD99-42E0-9188-D12F026C3626}">
      <dgm:prSet/>
      <dgm:spPr/>
      <dgm:t>
        <a:bodyPr/>
        <a:lstStyle/>
        <a:p>
          <a:endParaRPr lang="en-US"/>
        </a:p>
      </dgm:t>
    </dgm:pt>
    <dgm:pt modelId="{984BF3FA-269A-413A-848B-92E6EC9A69E5}">
      <dgm:prSet/>
      <dgm:spPr/>
      <dgm:t>
        <a:bodyPr/>
        <a:lstStyle/>
        <a:p>
          <a:r>
            <a:rPr lang="en-US" baseline="0"/>
            <a:t>Work redesign</a:t>
          </a:r>
          <a:endParaRPr lang="en-US"/>
        </a:p>
      </dgm:t>
    </dgm:pt>
    <dgm:pt modelId="{963E50A7-9EBD-47F6-A6E7-462898A365F8}" type="parTrans" cxnId="{ECC06D8E-D84A-4594-8375-87C46CE398F3}">
      <dgm:prSet/>
      <dgm:spPr/>
      <dgm:t>
        <a:bodyPr/>
        <a:lstStyle/>
        <a:p>
          <a:endParaRPr lang="en-US"/>
        </a:p>
      </dgm:t>
    </dgm:pt>
    <dgm:pt modelId="{DA27E922-4DE8-45EF-9C13-B5C24B3F45E8}" type="sibTrans" cxnId="{ECC06D8E-D84A-4594-8375-87C46CE398F3}">
      <dgm:prSet/>
      <dgm:spPr/>
      <dgm:t>
        <a:bodyPr/>
        <a:lstStyle/>
        <a:p>
          <a:endParaRPr lang="en-US"/>
        </a:p>
      </dgm:t>
    </dgm:pt>
    <dgm:pt modelId="{31254C49-385D-4016-A454-91AEA38E63A3}">
      <dgm:prSet/>
      <dgm:spPr/>
      <dgm:t>
        <a:bodyPr/>
        <a:lstStyle/>
        <a:p>
          <a:r>
            <a:rPr lang="en-US" baseline="0"/>
            <a:t>Coping skills training</a:t>
          </a:r>
          <a:endParaRPr lang="en-US"/>
        </a:p>
      </dgm:t>
    </dgm:pt>
    <dgm:pt modelId="{932DB6AD-8E15-495C-9EAC-94A9F4208DC2}" type="parTrans" cxnId="{69AFA570-5EEF-4BAB-934E-C2BF1D0A0D0E}">
      <dgm:prSet/>
      <dgm:spPr/>
      <dgm:t>
        <a:bodyPr/>
        <a:lstStyle/>
        <a:p>
          <a:endParaRPr lang="en-US"/>
        </a:p>
      </dgm:t>
    </dgm:pt>
    <dgm:pt modelId="{48F22AF0-731A-4931-AD5B-70188FB97940}" type="sibTrans" cxnId="{69AFA570-5EEF-4BAB-934E-C2BF1D0A0D0E}">
      <dgm:prSet/>
      <dgm:spPr/>
      <dgm:t>
        <a:bodyPr/>
        <a:lstStyle/>
        <a:p>
          <a:endParaRPr lang="en-US"/>
        </a:p>
      </dgm:t>
    </dgm:pt>
    <dgm:pt modelId="{19DA296A-D740-4DF6-9949-8B1783AC06FF}">
      <dgm:prSet/>
      <dgm:spPr/>
      <dgm:t>
        <a:bodyPr/>
        <a:lstStyle/>
        <a:p>
          <a:r>
            <a:rPr lang="en-US" baseline="0"/>
            <a:t>Relaxation training</a:t>
          </a:r>
          <a:endParaRPr lang="en-US"/>
        </a:p>
      </dgm:t>
    </dgm:pt>
    <dgm:pt modelId="{B98E0466-11FA-4B8F-A70A-2764A26C7F99}" type="parTrans" cxnId="{EC21E8B6-194C-44FA-89E1-1CEC57A14E84}">
      <dgm:prSet/>
      <dgm:spPr/>
      <dgm:t>
        <a:bodyPr/>
        <a:lstStyle/>
        <a:p>
          <a:endParaRPr lang="en-US"/>
        </a:p>
      </dgm:t>
    </dgm:pt>
    <dgm:pt modelId="{8B109EB1-592D-43E0-929D-BEE5849E7669}" type="sibTrans" cxnId="{EC21E8B6-194C-44FA-89E1-1CEC57A14E84}">
      <dgm:prSet/>
      <dgm:spPr/>
      <dgm:t>
        <a:bodyPr/>
        <a:lstStyle/>
        <a:p>
          <a:endParaRPr lang="en-US"/>
        </a:p>
      </dgm:t>
    </dgm:pt>
    <dgm:pt modelId="{F66043B9-E5AE-41C7-A13D-4CDDBEF541EF}">
      <dgm:prSet/>
      <dgm:spPr/>
      <dgm:t>
        <a:bodyPr/>
        <a:lstStyle/>
        <a:p>
          <a:r>
            <a:rPr lang="en-US" baseline="0"/>
            <a:t>Conflict-resolution training</a:t>
          </a:r>
          <a:endParaRPr lang="en-US"/>
        </a:p>
      </dgm:t>
    </dgm:pt>
    <dgm:pt modelId="{9248A5DD-B437-4299-AEE0-C316783483D9}" type="parTrans" cxnId="{5425F70D-9E5C-4EBF-B10E-6AB6A32E8E15}">
      <dgm:prSet/>
      <dgm:spPr/>
      <dgm:t>
        <a:bodyPr/>
        <a:lstStyle/>
        <a:p>
          <a:endParaRPr lang="en-US"/>
        </a:p>
      </dgm:t>
    </dgm:pt>
    <dgm:pt modelId="{7C411ADA-55ED-4492-AC88-26563596527F}" type="sibTrans" cxnId="{5425F70D-9E5C-4EBF-B10E-6AB6A32E8E15}">
      <dgm:prSet/>
      <dgm:spPr/>
      <dgm:t>
        <a:bodyPr/>
        <a:lstStyle/>
        <a:p>
          <a:endParaRPr lang="en-US"/>
        </a:p>
      </dgm:t>
    </dgm:pt>
    <dgm:pt modelId="{2CFE630F-F593-4CA0-AC4F-B94F220F6B23}">
      <dgm:prSet/>
      <dgm:spPr/>
      <dgm:t>
        <a:bodyPr/>
        <a:lstStyle/>
        <a:p>
          <a:r>
            <a:rPr lang="en-US" baseline="0"/>
            <a:t>Leadership training</a:t>
          </a:r>
          <a:endParaRPr lang="en-US"/>
        </a:p>
      </dgm:t>
    </dgm:pt>
    <dgm:pt modelId="{AF84F39B-CCC5-4CCE-B7D6-BC6557877159}" type="parTrans" cxnId="{183DD071-9FCA-4478-9104-BB7F5E0F461E}">
      <dgm:prSet/>
      <dgm:spPr/>
      <dgm:t>
        <a:bodyPr/>
        <a:lstStyle/>
        <a:p>
          <a:endParaRPr lang="en-US"/>
        </a:p>
      </dgm:t>
    </dgm:pt>
    <dgm:pt modelId="{FF6D56F5-FF5E-4918-A788-4C7D882E140F}" type="sibTrans" cxnId="{183DD071-9FCA-4478-9104-BB7F5E0F461E}">
      <dgm:prSet/>
      <dgm:spPr/>
      <dgm:t>
        <a:bodyPr/>
        <a:lstStyle/>
        <a:p>
          <a:endParaRPr lang="en-US"/>
        </a:p>
      </dgm:t>
    </dgm:pt>
    <dgm:pt modelId="{4F784F2B-B3F6-45E5-BF37-18A94E186996}">
      <dgm:prSet/>
      <dgm:spPr/>
      <dgm:t>
        <a:bodyPr/>
        <a:lstStyle/>
        <a:p>
          <a:r>
            <a:rPr lang="en-US" baseline="0"/>
            <a:t>Sleep hygiene education</a:t>
          </a:r>
          <a:endParaRPr lang="en-US"/>
        </a:p>
      </dgm:t>
    </dgm:pt>
    <dgm:pt modelId="{BD17547D-FB8E-4DA1-842C-2164031A69FB}" type="parTrans" cxnId="{FA5D4EBF-8ACF-404A-8C75-275752D697F0}">
      <dgm:prSet/>
      <dgm:spPr/>
      <dgm:t>
        <a:bodyPr/>
        <a:lstStyle/>
        <a:p>
          <a:endParaRPr lang="en-US"/>
        </a:p>
      </dgm:t>
    </dgm:pt>
    <dgm:pt modelId="{A0F1801A-628B-471C-962E-57A22E5230EC}" type="sibTrans" cxnId="{FA5D4EBF-8ACF-404A-8C75-275752D697F0}">
      <dgm:prSet/>
      <dgm:spPr/>
      <dgm:t>
        <a:bodyPr/>
        <a:lstStyle/>
        <a:p>
          <a:endParaRPr lang="en-US"/>
        </a:p>
      </dgm:t>
    </dgm:pt>
    <dgm:pt modelId="{FBB8F641-59F2-495A-8BE3-467B04AD2935}" type="pres">
      <dgm:prSet presAssocID="{389A2269-65EF-4A93-9630-5CD40A240D87}" presName="Name0" presStyleCnt="0">
        <dgm:presLayoutVars>
          <dgm:dir/>
          <dgm:animLvl val="lvl"/>
          <dgm:resizeHandles val="exact"/>
        </dgm:presLayoutVars>
      </dgm:prSet>
      <dgm:spPr/>
    </dgm:pt>
    <dgm:pt modelId="{7039AC2D-683C-4AF7-8B62-E2767A022AAA}" type="pres">
      <dgm:prSet presAssocID="{736517AC-12D6-409D-A698-D4213B74090F}" presName="composite" presStyleCnt="0"/>
      <dgm:spPr/>
    </dgm:pt>
    <dgm:pt modelId="{064CE90C-28F3-418C-A773-AE79F2A9796E}" type="pres">
      <dgm:prSet presAssocID="{736517AC-12D6-409D-A698-D4213B74090F}" presName="parTx" presStyleLbl="alignNode1" presStyleIdx="0" presStyleCnt="2">
        <dgm:presLayoutVars>
          <dgm:chMax val="0"/>
          <dgm:chPref val="0"/>
          <dgm:bulletEnabled val="1"/>
        </dgm:presLayoutVars>
      </dgm:prSet>
      <dgm:spPr/>
    </dgm:pt>
    <dgm:pt modelId="{8FD9BD8D-A31B-403F-A4C4-F92ACF27B802}" type="pres">
      <dgm:prSet presAssocID="{736517AC-12D6-409D-A698-D4213B74090F}" presName="desTx" presStyleLbl="alignAccFollowNode1" presStyleIdx="0" presStyleCnt="2">
        <dgm:presLayoutVars>
          <dgm:bulletEnabled val="1"/>
        </dgm:presLayoutVars>
      </dgm:prSet>
      <dgm:spPr/>
    </dgm:pt>
    <dgm:pt modelId="{1467E44E-EFC4-4992-9CB3-6768DDE9E10B}" type="pres">
      <dgm:prSet presAssocID="{24566AFE-D3EB-4A26-B438-3F09598BA248}" presName="space" presStyleCnt="0"/>
      <dgm:spPr/>
    </dgm:pt>
    <dgm:pt modelId="{D279B9ED-4CD5-4281-AE20-3E46FF07FDF3}" type="pres">
      <dgm:prSet presAssocID="{B184DA19-553A-4BCC-A968-9582C3B7C5B8}" presName="composite" presStyleCnt="0"/>
      <dgm:spPr/>
    </dgm:pt>
    <dgm:pt modelId="{6A82DDA3-CA2D-4918-8D01-AD951772381D}" type="pres">
      <dgm:prSet presAssocID="{B184DA19-553A-4BCC-A968-9582C3B7C5B8}" presName="parTx" presStyleLbl="alignNode1" presStyleIdx="1" presStyleCnt="2">
        <dgm:presLayoutVars>
          <dgm:chMax val="0"/>
          <dgm:chPref val="0"/>
          <dgm:bulletEnabled val="1"/>
        </dgm:presLayoutVars>
      </dgm:prSet>
      <dgm:spPr/>
    </dgm:pt>
    <dgm:pt modelId="{B6196663-2F5A-49FE-AB12-09524B1BE995}" type="pres">
      <dgm:prSet presAssocID="{B184DA19-553A-4BCC-A968-9582C3B7C5B8}" presName="desTx" presStyleLbl="alignAccFollowNode1" presStyleIdx="1" presStyleCnt="2">
        <dgm:presLayoutVars>
          <dgm:bulletEnabled val="1"/>
        </dgm:presLayoutVars>
      </dgm:prSet>
      <dgm:spPr/>
    </dgm:pt>
  </dgm:ptLst>
  <dgm:cxnLst>
    <dgm:cxn modelId="{5425F70D-9E5C-4EBF-B10E-6AB6A32E8E15}" srcId="{C16AFF69-6E7A-482B-9BC0-7A3E02E788F5}" destId="{F66043B9-E5AE-41C7-A13D-4CDDBEF541EF}" srcOrd="3" destOrd="0" parTransId="{9248A5DD-B437-4299-AEE0-C316783483D9}" sibTransId="{7C411ADA-55ED-4492-AC88-26563596527F}"/>
    <dgm:cxn modelId="{EBDC2F18-A4BD-4B10-9EF8-3F41AB11698E}" srcId="{736517AC-12D6-409D-A698-D4213B74090F}" destId="{12C92A44-1621-441C-B88E-D7CAEAB31D66}" srcOrd="0" destOrd="0" parTransId="{9A6C771B-300B-41D4-AB6A-9739038AE88C}" sibTransId="{EE9DCB06-0CEC-44DE-B326-8F85B0F25473}"/>
    <dgm:cxn modelId="{0B55931C-2516-416E-B826-E53E46000337}" type="presOf" srcId="{F66043B9-E5AE-41C7-A13D-4CDDBEF541EF}" destId="{B6196663-2F5A-49FE-AB12-09524B1BE995}" srcOrd="0" destOrd="4" presId="urn:microsoft.com/office/officeart/2005/8/layout/hList1"/>
    <dgm:cxn modelId="{0960452A-1603-4E41-B718-20E44E336FA5}" type="presOf" srcId="{984BF3FA-269A-413A-848B-92E6EC9A69E5}" destId="{B6196663-2F5A-49FE-AB12-09524B1BE995}" srcOrd="0" destOrd="1" presId="urn:microsoft.com/office/officeart/2005/8/layout/hList1"/>
    <dgm:cxn modelId="{40EBD92C-A0F7-42FB-B5A1-7488F21378B8}" type="presOf" srcId="{736517AC-12D6-409D-A698-D4213B74090F}" destId="{064CE90C-28F3-418C-A773-AE79F2A9796E}" srcOrd="0" destOrd="0" presId="urn:microsoft.com/office/officeart/2005/8/layout/hList1"/>
    <dgm:cxn modelId="{69AFA570-5EEF-4BAB-934E-C2BF1D0A0D0E}" srcId="{C16AFF69-6E7A-482B-9BC0-7A3E02E788F5}" destId="{31254C49-385D-4016-A454-91AEA38E63A3}" srcOrd="1" destOrd="0" parTransId="{932DB6AD-8E15-495C-9EAC-94A9F4208DC2}" sibTransId="{48F22AF0-731A-4931-AD5B-70188FB97940}"/>
    <dgm:cxn modelId="{183DD071-9FCA-4478-9104-BB7F5E0F461E}" srcId="{C16AFF69-6E7A-482B-9BC0-7A3E02E788F5}" destId="{2CFE630F-F593-4CA0-AC4F-B94F220F6B23}" srcOrd="4" destOrd="0" parTransId="{AF84F39B-CCC5-4CCE-B7D6-BC6557877159}" sibTransId="{FF6D56F5-FF5E-4918-A788-4C7D882E140F}"/>
    <dgm:cxn modelId="{5A0AE183-7516-483E-9B47-B63E3A3D9256}" type="presOf" srcId="{C16AFF69-6E7A-482B-9BC0-7A3E02E788F5}" destId="{B6196663-2F5A-49FE-AB12-09524B1BE995}" srcOrd="0" destOrd="0" presId="urn:microsoft.com/office/officeart/2005/8/layout/hList1"/>
    <dgm:cxn modelId="{ADF2FD85-A027-4874-B0B1-ABFCC7242F01}" type="presOf" srcId="{2CFE630F-F593-4CA0-AC4F-B94F220F6B23}" destId="{B6196663-2F5A-49FE-AB12-09524B1BE995}" srcOrd="0" destOrd="5" presId="urn:microsoft.com/office/officeart/2005/8/layout/hList1"/>
    <dgm:cxn modelId="{ECC06D8E-D84A-4594-8375-87C46CE398F3}" srcId="{C16AFF69-6E7A-482B-9BC0-7A3E02E788F5}" destId="{984BF3FA-269A-413A-848B-92E6EC9A69E5}" srcOrd="0" destOrd="0" parTransId="{963E50A7-9EBD-47F6-A6E7-462898A365F8}" sibTransId="{DA27E922-4DE8-45EF-9C13-B5C24B3F45E8}"/>
    <dgm:cxn modelId="{649CE693-E316-4430-B705-31D8D592EBFF}" type="presOf" srcId="{12C92A44-1621-441C-B88E-D7CAEAB31D66}" destId="{8FD9BD8D-A31B-403F-A4C4-F92ACF27B802}" srcOrd="0" destOrd="0" presId="urn:microsoft.com/office/officeart/2005/8/layout/hList1"/>
    <dgm:cxn modelId="{76A97DAA-EE9B-4826-93BD-AF42F29032F4}" type="presOf" srcId="{389A2269-65EF-4A93-9630-5CD40A240D87}" destId="{FBB8F641-59F2-495A-8BE3-467B04AD2935}" srcOrd="0" destOrd="0" presId="urn:microsoft.com/office/officeart/2005/8/layout/hList1"/>
    <dgm:cxn modelId="{1B8737B3-948F-488C-A08D-4587FBF9F39E}" srcId="{389A2269-65EF-4A93-9630-5CD40A240D87}" destId="{B184DA19-553A-4BCC-A968-9582C3B7C5B8}" srcOrd="1" destOrd="0" parTransId="{1C66D4E7-3CEB-46FC-B62E-16F132924536}" sibTransId="{A0C08462-EE2D-417B-A2B8-6D5BBC3F0503}"/>
    <dgm:cxn modelId="{EC21E8B6-194C-44FA-89E1-1CEC57A14E84}" srcId="{C16AFF69-6E7A-482B-9BC0-7A3E02E788F5}" destId="{19DA296A-D740-4DF6-9949-8B1783AC06FF}" srcOrd="2" destOrd="0" parTransId="{B98E0466-11FA-4B8F-A70A-2764A26C7F99}" sibTransId="{8B109EB1-592D-43E0-929D-BEE5849E7669}"/>
    <dgm:cxn modelId="{FA5D4EBF-8ACF-404A-8C75-275752D697F0}" srcId="{C16AFF69-6E7A-482B-9BC0-7A3E02E788F5}" destId="{4F784F2B-B3F6-45E5-BF37-18A94E186996}" srcOrd="5" destOrd="0" parTransId="{BD17547D-FB8E-4DA1-842C-2164031A69FB}" sibTransId="{A0F1801A-628B-471C-962E-57A22E5230EC}"/>
    <dgm:cxn modelId="{993B05C7-4343-4AF6-8DFC-F22F39058290}" type="presOf" srcId="{B184DA19-553A-4BCC-A968-9582C3B7C5B8}" destId="{6A82DDA3-CA2D-4918-8D01-AD951772381D}" srcOrd="0" destOrd="0" presId="urn:microsoft.com/office/officeart/2005/8/layout/hList1"/>
    <dgm:cxn modelId="{7B03ADCB-88FD-4A50-8AD3-5B0FC7C4BB7C}" type="presOf" srcId="{19DA296A-D740-4DF6-9949-8B1783AC06FF}" destId="{B6196663-2F5A-49FE-AB12-09524B1BE995}" srcOrd="0" destOrd="3" presId="urn:microsoft.com/office/officeart/2005/8/layout/hList1"/>
    <dgm:cxn modelId="{CB8855D7-9F1F-4A07-BB08-52C1AE3E4630}" type="presOf" srcId="{31254C49-385D-4016-A454-91AEA38E63A3}" destId="{B6196663-2F5A-49FE-AB12-09524B1BE995}" srcOrd="0" destOrd="2" presId="urn:microsoft.com/office/officeart/2005/8/layout/hList1"/>
    <dgm:cxn modelId="{179205E3-BD99-42E0-9188-D12F026C3626}" srcId="{B184DA19-553A-4BCC-A968-9582C3B7C5B8}" destId="{C16AFF69-6E7A-482B-9BC0-7A3E02E788F5}" srcOrd="0" destOrd="0" parTransId="{01D32BF1-97CB-4448-B7D5-0F3C98058748}" sibTransId="{0A8CE2C2-2E0B-4066-8D46-1F720C63FC66}"/>
    <dgm:cxn modelId="{8C9794F7-75BF-4ED6-A122-63BD7276E1D2}" type="presOf" srcId="{4F784F2B-B3F6-45E5-BF37-18A94E186996}" destId="{B6196663-2F5A-49FE-AB12-09524B1BE995}" srcOrd="0" destOrd="6" presId="urn:microsoft.com/office/officeart/2005/8/layout/hList1"/>
    <dgm:cxn modelId="{73DFD5FA-B4E6-417D-86C3-774E3AFAB56D}" srcId="{389A2269-65EF-4A93-9630-5CD40A240D87}" destId="{736517AC-12D6-409D-A698-D4213B74090F}" srcOrd="0" destOrd="0" parTransId="{1DD0D742-66AE-4D49-9A29-2FDBEC89A90A}" sibTransId="{24566AFE-D3EB-4A26-B438-3F09598BA248}"/>
    <dgm:cxn modelId="{CC4B195C-E66F-44BA-93F0-37F5AE40C7A5}" type="presParOf" srcId="{FBB8F641-59F2-495A-8BE3-467B04AD2935}" destId="{7039AC2D-683C-4AF7-8B62-E2767A022AAA}" srcOrd="0" destOrd="0" presId="urn:microsoft.com/office/officeart/2005/8/layout/hList1"/>
    <dgm:cxn modelId="{6948EC99-B8D2-48FA-98E9-A032AE18B6F8}" type="presParOf" srcId="{7039AC2D-683C-4AF7-8B62-E2767A022AAA}" destId="{064CE90C-28F3-418C-A773-AE79F2A9796E}" srcOrd="0" destOrd="0" presId="urn:microsoft.com/office/officeart/2005/8/layout/hList1"/>
    <dgm:cxn modelId="{DEDE5058-50D2-41C2-8E18-41795F654581}" type="presParOf" srcId="{7039AC2D-683C-4AF7-8B62-E2767A022AAA}" destId="{8FD9BD8D-A31B-403F-A4C4-F92ACF27B802}" srcOrd="1" destOrd="0" presId="urn:microsoft.com/office/officeart/2005/8/layout/hList1"/>
    <dgm:cxn modelId="{5C096801-FC45-4531-867E-B2948A93E597}" type="presParOf" srcId="{FBB8F641-59F2-495A-8BE3-467B04AD2935}" destId="{1467E44E-EFC4-4992-9CB3-6768DDE9E10B}" srcOrd="1" destOrd="0" presId="urn:microsoft.com/office/officeart/2005/8/layout/hList1"/>
    <dgm:cxn modelId="{C716FDDA-8187-4965-8914-213E0CFDCAAD}" type="presParOf" srcId="{FBB8F641-59F2-495A-8BE3-467B04AD2935}" destId="{D279B9ED-4CD5-4281-AE20-3E46FF07FDF3}" srcOrd="2" destOrd="0" presId="urn:microsoft.com/office/officeart/2005/8/layout/hList1"/>
    <dgm:cxn modelId="{BE40A37B-1AB0-447F-9295-2D77E8363CE1}" type="presParOf" srcId="{D279B9ED-4CD5-4281-AE20-3E46FF07FDF3}" destId="{6A82DDA3-CA2D-4918-8D01-AD951772381D}" srcOrd="0" destOrd="0" presId="urn:microsoft.com/office/officeart/2005/8/layout/hList1"/>
    <dgm:cxn modelId="{644A07EC-E14C-4758-A589-16FC2E263229}" type="presParOf" srcId="{D279B9ED-4CD5-4281-AE20-3E46FF07FDF3}" destId="{B6196663-2F5A-49FE-AB12-09524B1BE99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58DE5B-FDE8-4636-A558-281711646DC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3F334DE-4AA3-4131-BC1F-70F1CCC1878E}">
      <dgm:prSet custT="1"/>
      <dgm:spPr/>
      <dgm:t>
        <a:bodyPr/>
        <a:lstStyle/>
        <a:p>
          <a:r>
            <a:rPr lang="en-US" sz="1800" dirty="0"/>
            <a:t>Evidence Based Treatment</a:t>
          </a:r>
        </a:p>
      </dgm:t>
    </dgm:pt>
    <dgm:pt modelId="{9DB1DEC3-FEA3-4B95-ABF7-208715DE27D9}" type="parTrans" cxnId="{906E8125-6C7D-4358-8654-67C9C2A347D2}">
      <dgm:prSet/>
      <dgm:spPr/>
      <dgm:t>
        <a:bodyPr/>
        <a:lstStyle/>
        <a:p>
          <a:endParaRPr lang="en-US"/>
        </a:p>
      </dgm:t>
    </dgm:pt>
    <dgm:pt modelId="{8502357A-6D8D-4657-872A-D2C90EA975ED}" type="sibTrans" cxnId="{906E8125-6C7D-4358-8654-67C9C2A347D2}">
      <dgm:prSet/>
      <dgm:spPr/>
      <dgm:t>
        <a:bodyPr/>
        <a:lstStyle/>
        <a:p>
          <a:endParaRPr lang="en-US"/>
        </a:p>
      </dgm:t>
    </dgm:pt>
    <dgm:pt modelId="{0FA4C77B-60E0-41F1-B657-D3ADD1011628}">
      <dgm:prSet custT="1"/>
      <dgm:spPr/>
      <dgm:t>
        <a:bodyPr/>
        <a:lstStyle/>
        <a:p>
          <a:r>
            <a:rPr lang="en-US" sz="1800" dirty="0"/>
            <a:t>Paying attention in a particular way; on purpose, in the present moment and nonjudgmentally</a:t>
          </a:r>
        </a:p>
      </dgm:t>
    </dgm:pt>
    <dgm:pt modelId="{067C14A5-0CA2-4688-9069-BF00B2650551}" type="parTrans" cxnId="{70D907CF-86FC-40F6-A93A-F4E0DBC7D9E4}">
      <dgm:prSet/>
      <dgm:spPr/>
      <dgm:t>
        <a:bodyPr/>
        <a:lstStyle/>
        <a:p>
          <a:endParaRPr lang="en-US"/>
        </a:p>
      </dgm:t>
    </dgm:pt>
    <dgm:pt modelId="{14012A5B-09E7-4B31-A49A-B5A7534817F9}" type="sibTrans" cxnId="{70D907CF-86FC-40F6-A93A-F4E0DBC7D9E4}">
      <dgm:prSet/>
      <dgm:spPr/>
      <dgm:t>
        <a:bodyPr/>
        <a:lstStyle/>
        <a:p>
          <a:endParaRPr lang="en-US"/>
        </a:p>
      </dgm:t>
    </dgm:pt>
    <dgm:pt modelId="{99018067-F5CB-4169-938A-FBEB3A0AF1CD}">
      <dgm:prSet/>
      <dgm:spPr/>
      <dgm:t>
        <a:bodyPr/>
        <a:lstStyle/>
        <a:p>
          <a:r>
            <a:rPr lang="en-US"/>
            <a:t>Involves </a:t>
          </a:r>
          <a:r>
            <a:rPr lang="en-US" b="1"/>
            <a:t>intention:</a:t>
          </a:r>
          <a:r>
            <a:rPr lang="en-US"/>
            <a:t> purposeful and conscious choice of where and how we direct our attention moment to moment and over the long term</a:t>
          </a:r>
        </a:p>
      </dgm:t>
    </dgm:pt>
    <dgm:pt modelId="{E0D4D82B-B79B-460D-8A61-17E3B3CF4735}" type="parTrans" cxnId="{CC376A26-446C-43EE-8EFA-F44BD7E82F5C}">
      <dgm:prSet/>
      <dgm:spPr/>
      <dgm:t>
        <a:bodyPr/>
        <a:lstStyle/>
        <a:p>
          <a:endParaRPr lang="en-US"/>
        </a:p>
      </dgm:t>
    </dgm:pt>
    <dgm:pt modelId="{6887DEB2-A5F4-409D-8B56-1AAF1F70C109}" type="sibTrans" cxnId="{CC376A26-446C-43EE-8EFA-F44BD7E82F5C}">
      <dgm:prSet/>
      <dgm:spPr/>
      <dgm:t>
        <a:bodyPr/>
        <a:lstStyle/>
        <a:p>
          <a:endParaRPr lang="en-US"/>
        </a:p>
      </dgm:t>
    </dgm:pt>
    <dgm:pt modelId="{C3C5354A-21BC-4BD3-83D6-CE3433C47C0A}">
      <dgm:prSet custT="1"/>
      <dgm:spPr/>
      <dgm:t>
        <a:bodyPr/>
        <a:lstStyle/>
        <a:p>
          <a:r>
            <a:rPr lang="en-US" sz="2000" dirty="0"/>
            <a:t>A specific type of attention observing with healthy disengagement one’s experiences</a:t>
          </a:r>
        </a:p>
      </dgm:t>
    </dgm:pt>
    <dgm:pt modelId="{B49068A9-6182-4D90-AF3C-881FDB302200}" type="parTrans" cxnId="{15744827-C889-41EB-8DB1-7FA4DCBF758E}">
      <dgm:prSet/>
      <dgm:spPr/>
      <dgm:t>
        <a:bodyPr/>
        <a:lstStyle/>
        <a:p>
          <a:endParaRPr lang="en-US"/>
        </a:p>
      </dgm:t>
    </dgm:pt>
    <dgm:pt modelId="{701542F0-3051-4EA3-ACF4-DC4F3E2BE59A}" type="sibTrans" cxnId="{15744827-C889-41EB-8DB1-7FA4DCBF758E}">
      <dgm:prSet/>
      <dgm:spPr/>
      <dgm:t>
        <a:bodyPr/>
        <a:lstStyle/>
        <a:p>
          <a:endParaRPr lang="en-US"/>
        </a:p>
      </dgm:t>
    </dgm:pt>
    <dgm:pt modelId="{56E043E7-BDCF-4216-A60C-E3D5D5D52CA2}">
      <dgm:prSet custT="1"/>
      <dgm:spPr/>
      <dgm:t>
        <a:bodyPr/>
        <a:lstStyle/>
        <a:p>
          <a:r>
            <a:rPr lang="en-US" sz="2000" dirty="0"/>
            <a:t>Attitudes of non striving, </a:t>
          </a:r>
          <a:r>
            <a:rPr lang="en-US" sz="2000" b="1" dirty="0"/>
            <a:t>acceptance</a:t>
          </a:r>
          <a:r>
            <a:rPr lang="en-US" sz="2000" dirty="0"/>
            <a:t> and curiosity</a:t>
          </a:r>
        </a:p>
      </dgm:t>
    </dgm:pt>
    <dgm:pt modelId="{14549A41-31FA-4399-BDC0-8D1297A5DCE0}" type="parTrans" cxnId="{474B6A58-295C-4ED6-AC02-4DCD24DE643D}">
      <dgm:prSet/>
      <dgm:spPr/>
      <dgm:t>
        <a:bodyPr/>
        <a:lstStyle/>
        <a:p>
          <a:endParaRPr lang="en-US"/>
        </a:p>
      </dgm:t>
    </dgm:pt>
    <dgm:pt modelId="{6A061934-EA56-4D82-9892-1B60E39C1AE2}" type="sibTrans" cxnId="{474B6A58-295C-4ED6-AC02-4DCD24DE643D}">
      <dgm:prSet/>
      <dgm:spPr/>
      <dgm:t>
        <a:bodyPr/>
        <a:lstStyle/>
        <a:p>
          <a:endParaRPr lang="en-US"/>
        </a:p>
      </dgm:t>
    </dgm:pt>
    <dgm:pt modelId="{26515DDB-72E0-4622-B6D1-7ACE397B9069}" type="pres">
      <dgm:prSet presAssocID="{E758DE5B-FDE8-4636-A558-281711646DCD}" presName="root" presStyleCnt="0">
        <dgm:presLayoutVars>
          <dgm:dir/>
          <dgm:resizeHandles val="exact"/>
        </dgm:presLayoutVars>
      </dgm:prSet>
      <dgm:spPr/>
    </dgm:pt>
    <dgm:pt modelId="{D377C21B-884A-4D9E-882D-F9FBD9E379F0}" type="pres">
      <dgm:prSet presAssocID="{63F334DE-4AA3-4131-BC1F-70F1CCC1878E}" presName="compNode" presStyleCnt="0"/>
      <dgm:spPr/>
    </dgm:pt>
    <dgm:pt modelId="{0D1D66CA-E730-4EAB-9B05-5BD42319CA44}" type="pres">
      <dgm:prSet presAssocID="{63F334DE-4AA3-4131-BC1F-70F1CCC1878E}" presName="bgRect" presStyleLbl="bgShp" presStyleIdx="0" presStyleCnt="5"/>
      <dgm:spPr/>
    </dgm:pt>
    <dgm:pt modelId="{EA1041B8-C497-4125-8464-B644C6747370}" type="pres">
      <dgm:prSet presAssocID="{63F334DE-4AA3-4131-BC1F-70F1CCC1878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653BA4B5-B772-4C56-A03E-5901AABD91CE}" type="pres">
      <dgm:prSet presAssocID="{63F334DE-4AA3-4131-BC1F-70F1CCC1878E}" presName="spaceRect" presStyleCnt="0"/>
      <dgm:spPr/>
    </dgm:pt>
    <dgm:pt modelId="{069356D3-37F1-4C65-A5C9-853EFC892CEB}" type="pres">
      <dgm:prSet presAssocID="{63F334DE-4AA3-4131-BC1F-70F1CCC1878E}" presName="parTx" presStyleLbl="revTx" presStyleIdx="0" presStyleCnt="5">
        <dgm:presLayoutVars>
          <dgm:chMax val="0"/>
          <dgm:chPref val="0"/>
        </dgm:presLayoutVars>
      </dgm:prSet>
      <dgm:spPr/>
    </dgm:pt>
    <dgm:pt modelId="{1CCEB70A-7129-4E52-827F-6AC0887A3ABE}" type="pres">
      <dgm:prSet presAssocID="{8502357A-6D8D-4657-872A-D2C90EA975ED}" presName="sibTrans" presStyleCnt="0"/>
      <dgm:spPr/>
    </dgm:pt>
    <dgm:pt modelId="{B7068ADC-8887-452F-B3C9-C40F36D027F3}" type="pres">
      <dgm:prSet presAssocID="{0FA4C77B-60E0-41F1-B657-D3ADD1011628}" presName="compNode" presStyleCnt="0"/>
      <dgm:spPr/>
    </dgm:pt>
    <dgm:pt modelId="{F00E4F65-6DDC-41FF-903B-1C19EFA455DF}" type="pres">
      <dgm:prSet presAssocID="{0FA4C77B-60E0-41F1-B657-D3ADD1011628}" presName="bgRect" presStyleLbl="bgShp" presStyleIdx="1" presStyleCnt="5"/>
      <dgm:spPr/>
    </dgm:pt>
    <dgm:pt modelId="{A2407EA1-9F4D-4961-9467-889BDBB7CBDA}" type="pres">
      <dgm:prSet presAssocID="{0FA4C77B-60E0-41F1-B657-D3ADD101162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000792F9-4A14-4ABE-8D3F-613772F27C65}" type="pres">
      <dgm:prSet presAssocID="{0FA4C77B-60E0-41F1-B657-D3ADD1011628}" presName="spaceRect" presStyleCnt="0"/>
      <dgm:spPr/>
    </dgm:pt>
    <dgm:pt modelId="{9569BB0B-567F-40B0-B0A8-3D9A71F2AFED}" type="pres">
      <dgm:prSet presAssocID="{0FA4C77B-60E0-41F1-B657-D3ADD1011628}" presName="parTx" presStyleLbl="revTx" presStyleIdx="1" presStyleCnt="5">
        <dgm:presLayoutVars>
          <dgm:chMax val="0"/>
          <dgm:chPref val="0"/>
        </dgm:presLayoutVars>
      </dgm:prSet>
      <dgm:spPr/>
    </dgm:pt>
    <dgm:pt modelId="{DEA24E84-DB2E-4012-BE59-2B564B116D37}" type="pres">
      <dgm:prSet presAssocID="{14012A5B-09E7-4B31-A49A-B5A7534817F9}" presName="sibTrans" presStyleCnt="0"/>
      <dgm:spPr/>
    </dgm:pt>
    <dgm:pt modelId="{E6A33E7B-2A4B-4BA8-879F-F53C8CA53E1B}" type="pres">
      <dgm:prSet presAssocID="{99018067-F5CB-4169-938A-FBEB3A0AF1CD}" presName="compNode" presStyleCnt="0"/>
      <dgm:spPr/>
    </dgm:pt>
    <dgm:pt modelId="{996B1CCC-1C31-4EDB-A340-A1DC77441E77}" type="pres">
      <dgm:prSet presAssocID="{99018067-F5CB-4169-938A-FBEB3A0AF1CD}" presName="bgRect" presStyleLbl="bgShp" presStyleIdx="2" presStyleCnt="5"/>
      <dgm:spPr/>
    </dgm:pt>
    <dgm:pt modelId="{5309E072-80D3-4341-B710-7056AD8E0B67}" type="pres">
      <dgm:prSet presAssocID="{99018067-F5CB-4169-938A-FBEB3A0AF1C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6BC58753-C631-47AF-ADE0-643A2B00D361}" type="pres">
      <dgm:prSet presAssocID="{99018067-F5CB-4169-938A-FBEB3A0AF1CD}" presName="spaceRect" presStyleCnt="0"/>
      <dgm:spPr/>
    </dgm:pt>
    <dgm:pt modelId="{D248DF4C-28D5-4859-A45B-FC8BE1BAA687}" type="pres">
      <dgm:prSet presAssocID="{99018067-F5CB-4169-938A-FBEB3A0AF1CD}" presName="parTx" presStyleLbl="revTx" presStyleIdx="2" presStyleCnt="5">
        <dgm:presLayoutVars>
          <dgm:chMax val="0"/>
          <dgm:chPref val="0"/>
        </dgm:presLayoutVars>
      </dgm:prSet>
      <dgm:spPr/>
    </dgm:pt>
    <dgm:pt modelId="{87F75942-F892-4ABD-8F12-3E767A7B4000}" type="pres">
      <dgm:prSet presAssocID="{6887DEB2-A5F4-409D-8B56-1AAF1F70C109}" presName="sibTrans" presStyleCnt="0"/>
      <dgm:spPr/>
    </dgm:pt>
    <dgm:pt modelId="{46AD23B3-DB09-492E-9C0D-9F8A2EED0A6E}" type="pres">
      <dgm:prSet presAssocID="{C3C5354A-21BC-4BD3-83D6-CE3433C47C0A}" presName="compNode" presStyleCnt="0"/>
      <dgm:spPr/>
    </dgm:pt>
    <dgm:pt modelId="{00CF95CB-384F-46D4-AD6A-ADE5A1FF956A}" type="pres">
      <dgm:prSet presAssocID="{C3C5354A-21BC-4BD3-83D6-CE3433C47C0A}" presName="bgRect" presStyleLbl="bgShp" presStyleIdx="3" presStyleCnt="5"/>
      <dgm:spPr/>
    </dgm:pt>
    <dgm:pt modelId="{1CF5097A-0C46-43AD-871E-D315B22F0C41}" type="pres">
      <dgm:prSet presAssocID="{C3C5354A-21BC-4BD3-83D6-CE3433C47C0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63C8BAD-ADFE-4BAE-B14C-C4D21FFC8BCE}" type="pres">
      <dgm:prSet presAssocID="{C3C5354A-21BC-4BD3-83D6-CE3433C47C0A}" presName="spaceRect" presStyleCnt="0"/>
      <dgm:spPr/>
    </dgm:pt>
    <dgm:pt modelId="{5AFE5D01-6655-495C-8234-24FD3B173D46}" type="pres">
      <dgm:prSet presAssocID="{C3C5354A-21BC-4BD3-83D6-CE3433C47C0A}" presName="parTx" presStyleLbl="revTx" presStyleIdx="3" presStyleCnt="5">
        <dgm:presLayoutVars>
          <dgm:chMax val="0"/>
          <dgm:chPref val="0"/>
        </dgm:presLayoutVars>
      </dgm:prSet>
      <dgm:spPr/>
    </dgm:pt>
    <dgm:pt modelId="{14E0E764-3A55-4C2C-BF8B-286BF8710A79}" type="pres">
      <dgm:prSet presAssocID="{701542F0-3051-4EA3-ACF4-DC4F3E2BE59A}" presName="sibTrans" presStyleCnt="0"/>
      <dgm:spPr/>
    </dgm:pt>
    <dgm:pt modelId="{396E33CF-7D2D-4BD7-BFA8-CE6FBF9DF854}" type="pres">
      <dgm:prSet presAssocID="{56E043E7-BDCF-4216-A60C-E3D5D5D52CA2}" presName="compNode" presStyleCnt="0"/>
      <dgm:spPr/>
    </dgm:pt>
    <dgm:pt modelId="{59D5AA32-E6DA-4BC4-967F-37DF9E902680}" type="pres">
      <dgm:prSet presAssocID="{56E043E7-BDCF-4216-A60C-E3D5D5D52CA2}" presName="bgRect" presStyleLbl="bgShp" presStyleIdx="4" presStyleCnt="5"/>
      <dgm:spPr/>
    </dgm:pt>
    <dgm:pt modelId="{70324689-A4AC-4967-9F28-C2AF0F14DA6A}" type="pres">
      <dgm:prSet presAssocID="{56E043E7-BDCF-4216-A60C-E3D5D5D52CA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ustomer Review"/>
        </a:ext>
      </dgm:extLst>
    </dgm:pt>
    <dgm:pt modelId="{F6876C01-A7D5-4D67-9C10-7717FF2F7821}" type="pres">
      <dgm:prSet presAssocID="{56E043E7-BDCF-4216-A60C-E3D5D5D52CA2}" presName="spaceRect" presStyleCnt="0"/>
      <dgm:spPr/>
    </dgm:pt>
    <dgm:pt modelId="{0391961C-DB9F-4671-99E2-6F4A3033734B}" type="pres">
      <dgm:prSet presAssocID="{56E043E7-BDCF-4216-A60C-E3D5D5D52CA2}" presName="parTx" presStyleLbl="revTx" presStyleIdx="4" presStyleCnt="5" custScaleY="83132">
        <dgm:presLayoutVars>
          <dgm:chMax val="0"/>
          <dgm:chPref val="0"/>
        </dgm:presLayoutVars>
      </dgm:prSet>
      <dgm:spPr/>
    </dgm:pt>
  </dgm:ptLst>
  <dgm:cxnLst>
    <dgm:cxn modelId="{906E8125-6C7D-4358-8654-67C9C2A347D2}" srcId="{E758DE5B-FDE8-4636-A558-281711646DCD}" destId="{63F334DE-4AA3-4131-BC1F-70F1CCC1878E}" srcOrd="0" destOrd="0" parTransId="{9DB1DEC3-FEA3-4B95-ABF7-208715DE27D9}" sibTransId="{8502357A-6D8D-4657-872A-D2C90EA975ED}"/>
    <dgm:cxn modelId="{CC376A26-446C-43EE-8EFA-F44BD7E82F5C}" srcId="{E758DE5B-FDE8-4636-A558-281711646DCD}" destId="{99018067-F5CB-4169-938A-FBEB3A0AF1CD}" srcOrd="2" destOrd="0" parTransId="{E0D4D82B-B79B-460D-8A61-17E3B3CF4735}" sibTransId="{6887DEB2-A5F4-409D-8B56-1AAF1F70C109}"/>
    <dgm:cxn modelId="{15744827-C889-41EB-8DB1-7FA4DCBF758E}" srcId="{E758DE5B-FDE8-4636-A558-281711646DCD}" destId="{C3C5354A-21BC-4BD3-83D6-CE3433C47C0A}" srcOrd="3" destOrd="0" parTransId="{B49068A9-6182-4D90-AF3C-881FDB302200}" sibTransId="{701542F0-3051-4EA3-ACF4-DC4F3E2BE59A}"/>
    <dgm:cxn modelId="{E202FB47-4B22-4B9E-8F1A-B175628E2218}" type="presOf" srcId="{0FA4C77B-60E0-41F1-B657-D3ADD1011628}" destId="{9569BB0B-567F-40B0-B0A8-3D9A71F2AFED}" srcOrd="0" destOrd="0" presId="urn:microsoft.com/office/officeart/2018/2/layout/IconVerticalSolidList"/>
    <dgm:cxn modelId="{474B6A58-295C-4ED6-AC02-4DCD24DE643D}" srcId="{E758DE5B-FDE8-4636-A558-281711646DCD}" destId="{56E043E7-BDCF-4216-A60C-E3D5D5D52CA2}" srcOrd="4" destOrd="0" parTransId="{14549A41-31FA-4399-BDC0-8D1297A5DCE0}" sibTransId="{6A061934-EA56-4D82-9892-1B60E39C1AE2}"/>
    <dgm:cxn modelId="{C425FBA7-8867-44F9-86FE-EBCCC793E94B}" type="presOf" srcId="{63F334DE-4AA3-4131-BC1F-70F1CCC1878E}" destId="{069356D3-37F1-4C65-A5C9-853EFC892CEB}" srcOrd="0" destOrd="0" presId="urn:microsoft.com/office/officeart/2018/2/layout/IconVerticalSolidList"/>
    <dgm:cxn modelId="{13B975AC-B39C-4445-AC2D-8D7805FCFAD7}" type="presOf" srcId="{C3C5354A-21BC-4BD3-83D6-CE3433C47C0A}" destId="{5AFE5D01-6655-495C-8234-24FD3B173D46}" srcOrd="0" destOrd="0" presId="urn:microsoft.com/office/officeart/2018/2/layout/IconVerticalSolidList"/>
    <dgm:cxn modelId="{9B8C39BC-A566-4894-8F8F-9FE93EE27A07}" type="presOf" srcId="{E758DE5B-FDE8-4636-A558-281711646DCD}" destId="{26515DDB-72E0-4622-B6D1-7ACE397B9069}" srcOrd="0" destOrd="0" presId="urn:microsoft.com/office/officeart/2018/2/layout/IconVerticalSolidList"/>
    <dgm:cxn modelId="{70D907CF-86FC-40F6-A93A-F4E0DBC7D9E4}" srcId="{E758DE5B-FDE8-4636-A558-281711646DCD}" destId="{0FA4C77B-60E0-41F1-B657-D3ADD1011628}" srcOrd="1" destOrd="0" parTransId="{067C14A5-0CA2-4688-9069-BF00B2650551}" sibTransId="{14012A5B-09E7-4B31-A49A-B5A7534817F9}"/>
    <dgm:cxn modelId="{FB01FADC-B4E3-4C33-825F-7C1A6C6FA8DC}" type="presOf" srcId="{99018067-F5CB-4169-938A-FBEB3A0AF1CD}" destId="{D248DF4C-28D5-4859-A45B-FC8BE1BAA687}" srcOrd="0" destOrd="0" presId="urn:microsoft.com/office/officeart/2018/2/layout/IconVerticalSolidList"/>
    <dgm:cxn modelId="{8C216BE6-FBFC-4E1F-B86F-C772CB86E190}" type="presOf" srcId="{56E043E7-BDCF-4216-A60C-E3D5D5D52CA2}" destId="{0391961C-DB9F-4671-99E2-6F4A3033734B}" srcOrd="0" destOrd="0" presId="urn:microsoft.com/office/officeart/2018/2/layout/IconVerticalSolidList"/>
    <dgm:cxn modelId="{99F47F0B-408F-4A02-AE02-6F3C03E47C15}" type="presParOf" srcId="{26515DDB-72E0-4622-B6D1-7ACE397B9069}" destId="{D377C21B-884A-4D9E-882D-F9FBD9E379F0}" srcOrd="0" destOrd="0" presId="urn:microsoft.com/office/officeart/2018/2/layout/IconVerticalSolidList"/>
    <dgm:cxn modelId="{1AAF2115-0FBC-4699-895E-17889F552C8D}" type="presParOf" srcId="{D377C21B-884A-4D9E-882D-F9FBD9E379F0}" destId="{0D1D66CA-E730-4EAB-9B05-5BD42319CA44}" srcOrd="0" destOrd="0" presId="urn:microsoft.com/office/officeart/2018/2/layout/IconVerticalSolidList"/>
    <dgm:cxn modelId="{A76CBE5E-5850-441E-BA0C-3353C587957F}" type="presParOf" srcId="{D377C21B-884A-4D9E-882D-F9FBD9E379F0}" destId="{EA1041B8-C497-4125-8464-B644C6747370}" srcOrd="1" destOrd="0" presId="urn:microsoft.com/office/officeart/2018/2/layout/IconVerticalSolidList"/>
    <dgm:cxn modelId="{5DB64F07-8D8C-48F0-A086-0F8EBEB8F8B2}" type="presParOf" srcId="{D377C21B-884A-4D9E-882D-F9FBD9E379F0}" destId="{653BA4B5-B772-4C56-A03E-5901AABD91CE}" srcOrd="2" destOrd="0" presId="urn:microsoft.com/office/officeart/2018/2/layout/IconVerticalSolidList"/>
    <dgm:cxn modelId="{518C400A-1447-4F5A-839C-7FB0371036FC}" type="presParOf" srcId="{D377C21B-884A-4D9E-882D-F9FBD9E379F0}" destId="{069356D3-37F1-4C65-A5C9-853EFC892CEB}" srcOrd="3" destOrd="0" presId="urn:microsoft.com/office/officeart/2018/2/layout/IconVerticalSolidList"/>
    <dgm:cxn modelId="{73138C88-3E7B-44F7-97A6-CCB2AF848CF0}" type="presParOf" srcId="{26515DDB-72E0-4622-B6D1-7ACE397B9069}" destId="{1CCEB70A-7129-4E52-827F-6AC0887A3ABE}" srcOrd="1" destOrd="0" presId="urn:microsoft.com/office/officeart/2018/2/layout/IconVerticalSolidList"/>
    <dgm:cxn modelId="{E347F581-944A-44CE-87A3-A219FE82A92B}" type="presParOf" srcId="{26515DDB-72E0-4622-B6D1-7ACE397B9069}" destId="{B7068ADC-8887-452F-B3C9-C40F36D027F3}" srcOrd="2" destOrd="0" presId="urn:microsoft.com/office/officeart/2018/2/layout/IconVerticalSolidList"/>
    <dgm:cxn modelId="{F1EAF75B-428A-4BEE-A71B-EE367A408CE7}" type="presParOf" srcId="{B7068ADC-8887-452F-B3C9-C40F36D027F3}" destId="{F00E4F65-6DDC-41FF-903B-1C19EFA455DF}" srcOrd="0" destOrd="0" presId="urn:microsoft.com/office/officeart/2018/2/layout/IconVerticalSolidList"/>
    <dgm:cxn modelId="{E0DA2759-9E1D-4EA6-829C-1B3D1E959C56}" type="presParOf" srcId="{B7068ADC-8887-452F-B3C9-C40F36D027F3}" destId="{A2407EA1-9F4D-4961-9467-889BDBB7CBDA}" srcOrd="1" destOrd="0" presId="urn:microsoft.com/office/officeart/2018/2/layout/IconVerticalSolidList"/>
    <dgm:cxn modelId="{982B4CEB-04B5-4058-89D2-1304FE3FB1C0}" type="presParOf" srcId="{B7068ADC-8887-452F-B3C9-C40F36D027F3}" destId="{000792F9-4A14-4ABE-8D3F-613772F27C65}" srcOrd="2" destOrd="0" presId="urn:microsoft.com/office/officeart/2018/2/layout/IconVerticalSolidList"/>
    <dgm:cxn modelId="{487BE84A-274B-4981-97BB-9B9A038E24AD}" type="presParOf" srcId="{B7068ADC-8887-452F-B3C9-C40F36D027F3}" destId="{9569BB0B-567F-40B0-B0A8-3D9A71F2AFED}" srcOrd="3" destOrd="0" presId="urn:microsoft.com/office/officeart/2018/2/layout/IconVerticalSolidList"/>
    <dgm:cxn modelId="{F5BF3231-CA76-4F5E-8BF1-9228D2D67AF1}" type="presParOf" srcId="{26515DDB-72E0-4622-B6D1-7ACE397B9069}" destId="{DEA24E84-DB2E-4012-BE59-2B564B116D37}" srcOrd="3" destOrd="0" presId="urn:microsoft.com/office/officeart/2018/2/layout/IconVerticalSolidList"/>
    <dgm:cxn modelId="{2B87C717-32AA-4748-B8E7-7AA0E74747CD}" type="presParOf" srcId="{26515DDB-72E0-4622-B6D1-7ACE397B9069}" destId="{E6A33E7B-2A4B-4BA8-879F-F53C8CA53E1B}" srcOrd="4" destOrd="0" presId="urn:microsoft.com/office/officeart/2018/2/layout/IconVerticalSolidList"/>
    <dgm:cxn modelId="{99877E46-A10C-439B-BFBC-AF29DA621B18}" type="presParOf" srcId="{E6A33E7B-2A4B-4BA8-879F-F53C8CA53E1B}" destId="{996B1CCC-1C31-4EDB-A340-A1DC77441E77}" srcOrd="0" destOrd="0" presId="urn:microsoft.com/office/officeart/2018/2/layout/IconVerticalSolidList"/>
    <dgm:cxn modelId="{EEF2149A-B5DB-446A-A319-C08875FD7057}" type="presParOf" srcId="{E6A33E7B-2A4B-4BA8-879F-F53C8CA53E1B}" destId="{5309E072-80D3-4341-B710-7056AD8E0B67}" srcOrd="1" destOrd="0" presId="urn:microsoft.com/office/officeart/2018/2/layout/IconVerticalSolidList"/>
    <dgm:cxn modelId="{90F4B46F-3282-4378-BFC8-202A7377B03B}" type="presParOf" srcId="{E6A33E7B-2A4B-4BA8-879F-F53C8CA53E1B}" destId="{6BC58753-C631-47AF-ADE0-643A2B00D361}" srcOrd="2" destOrd="0" presId="urn:microsoft.com/office/officeart/2018/2/layout/IconVerticalSolidList"/>
    <dgm:cxn modelId="{465856DF-5076-4692-8424-096F8CDD75A6}" type="presParOf" srcId="{E6A33E7B-2A4B-4BA8-879F-F53C8CA53E1B}" destId="{D248DF4C-28D5-4859-A45B-FC8BE1BAA687}" srcOrd="3" destOrd="0" presId="urn:microsoft.com/office/officeart/2018/2/layout/IconVerticalSolidList"/>
    <dgm:cxn modelId="{F853B1A8-498D-4035-9C27-851B5CCBC1A3}" type="presParOf" srcId="{26515DDB-72E0-4622-B6D1-7ACE397B9069}" destId="{87F75942-F892-4ABD-8F12-3E767A7B4000}" srcOrd="5" destOrd="0" presId="urn:microsoft.com/office/officeart/2018/2/layout/IconVerticalSolidList"/>
    <dgm:cxn modelId="{03737D7D-E1CF-485A-A72C-E1CB61706997}" type="presParOf" srcId="{26515DDB-72E0-4622-B6D1-7ACE397B9069}" destId="{46AD23B3-DB09-492E-9C0D-9F8A2EED0A6E}" srcOrd="6" destOrd="0" presId="urn:microsoft.com/office/officeart/2018/2/layout/IconVerticalSolidList"/>
    <dgm:cxn modelId="{470AC53E-8B0F-4D55-8869-4CE2AE5432B6}" type="presParOf" srcId="{46AD23B3-DB09-492E-9C0D-9F8A2EED0A6E}" destId="{00CF95CB-384F-46D4-AD6A-ADE5A1FF956A}" srcOrd="0" destOrd="0" presId="urn:microsoft.com/office/officeart/2018/2/layout/IconVerticalSolidList"/>
    <dgm:cxn modelId="{A272E735-721F-4ECB-B301-659E92AC7FE2}" type="presParOf" srcId="{46AD23B3-DB09-492E-9C0D-9F8A2EED0A6E}" destId="{1CF5097A-0C46-43AD-871E-D315B22F0C41}" srcOrd="1" destOrd="0" presId="urn:microsoft.com/office/officeart/2018/2/layout/IconVerticalSolidList"/>
    <dgm:cxn modelId="{EB703F0D-3A74-42A1-92B6-C152A7FD6BB5}" type="presParOf" srcId="{46AD23B3-DB09-492E-9C0D-9F8A2EED0A6E}" destId="{963C8BAD-ADFE-4BAE-B14C-C4D21FFC8BCE}" srcOrd="2" destOrd="0" presId="urn:microsoft.com/office/officeart/2018/2/layout/IconVerticalSolidList"/>
    <dgm:cxn modelId="{59D8BB26-FA17-455A-8F2B-01E3E5207F52}" type="presParOf" srcId="{46AD23B3-DB09-492E-9C0D-9F8A2EED0A6E}" destId="{5AFE5D01-6655-495C-8234-24FD3B173D46}" srcOrd="3" destOrd="0" presId="urn:microsoft.com/office/officeart/2018/2/layout/IconVerticalSolidList"/>
    <dgm:cxn modelId="{ECB7CA2B-5143-4896-B9C1-8E46FB8029CC}" type="presParOf" srcId="{26515DDB-72E0-4622-B6D1-7ACE397B9069}" destId="{14E0E764-3A55-4C2C-BF8B-286BF8710A79}" srcOrd="7" destOrd="0" presId="urn:microsoft.com/office/officeart/2018/2/layout/IconVerticalSolidList"/>
    <dgm:cxn modelId="{1362B485-0DFF-4957-AAC8-B0499AE5BC34}" type="presParOf" srcId="{26515DDB-72E0-4622-B6D1-7ACE397B9069}" destId="{396E33CF-7D2D-4BD7-BFA8-CE6FBF9DF854}" srcOrd="8" destOrd="0" presId="urn:microsoft.com/office/officeart/2018/2/layout/IconVerticalSolidList"/>
    <dgm:cxn modelId="{81E90245-C1EC-4AE0-B5E0-E42087FB9734}" type="presParOf" srcId="{396E33CF-7D2D-4BD7-BFA8-CE6FBF9DF854}" destId="{59D5AA32-E6DA-4BC4-967F-37DF9E902680}" srcOrd="0" destOrd="0" presId="urn:microsoft.com/office/officeart/2018/2/layout/IconVerticalSolidList"/>
    <dgm:cxn modelId="{A65783F7-E580-4B8C-9845-A3CE1D48CD0F}" type="presParOf" srcId="{396E33CF-7D2D-4BD7-BFA8-CE6FBF9DF854}" destId="{70324689-A4AC-4967-9F28-C2AF0F14DA6A}" srcOrd="1" destOrd="0" presId="urn:microsoft.com/office/officeart/2018/2/layout/IconVerticalSolidList"/>
    <dgm:cxn modelId="{1657EC6F-0DEE-41F6-972B-C8D1BE1895CC}" type="presParOf" srcId="{396E33CF-7D2D-4BD7-BFA8-CE6FBF9DF854}" destId="{F6876C01-A7D5-4D67-9C10-7717FF2F7821}" srcOrd="2" destOrd="0" presId="urn:microsoft.com/office/officeart/2018/2/layout/IconVerticalSolidList"/>
    <dgm:cxn modelId="{CA76F676-8778-435A-960A-EE9B8D6D8E99}" type="presParOf" srcId="{396E33CF-7D2D-4BD7-BFA8-CE6FBF9DF854}" destId="{0391961C-DB9F-4671-99E2-6F4A3033734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1945B1-9FCA-4708-8B32-C0D157E92F1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D59F11-F8E6-4AA7-BD31-554E0214A429}">
      <dgm:prSet/>
      <dgm:spPr/>
      <dgm:t>
        <a:bodyPr/>
        <a:lstStyle/>
        <a:p>
          <a:pPr>
            <a:lnSpc>
              <a:spcPct val="100000"/>
            </a:lnSpc>
          </a:pPr>
          <a:r>
            <a:rPr lang="en-US"/>
            <a:t>Seligman’s positive psychology</a:t>
          </a:r>
        </a:p>
      </dgm:t>
    </dgm:pt>
    <dgm:pt modelId="{B523A91F-A616-4373-A848-94D493F4F2A0}" type="parTrans" cxnId="{EED790E6-305C-439E-BF76-4AA1BADA150E}">
      <dgm:prSet/>
      <dgm:spPr/>
      <dgm:t>
        <a:bodyPr/>
        <a:lstStyle/>
        <a:p>
          <a:endParaRPr lang="en-US"/>
        </a:p>
      </dgm:t>
    </dgm:pt>
    <dgm:pt modelId="{CFC89AB9-64B0-4C94-9294-F4EC84E9009A}" type="sibTrans" cxnId="{EED790E6-305C-439E-BF76-4AA1BADA150E}">
      <dgm:prSet/>
      <dgm:spPr/>
      <dgm:t>
        <a:bodyPr/>
        <a:lstStyle/>
        <a:p>
          <a:endParaRPr lang="en-US"/>
        </a:p>
      </dgm:t>
    </dgm:pt>
    <dgm:pt modelId="{54139242-337B-4120-AFAA-7F9078EF017C}">
      <dgm:prSet/>
      <dgm:spPr/>
      <dgm:t>
        <a:bodyPr/>
        <a:lstStyle/>
        <a:p>
          <a:pPr>
            <a:lnSpc>
              <a:spcPct val="100000"/>
            </a:lnSpc>
          </a:pPr>
          <a:r>
            <a:rPr lang="en-US"/>
            <a:t>The Power of Positive Thinking</a:t>
          </a:r>
        </a:p>
      </dgm:t>
    </dgm:pt>
    <dgm:pt modelId="{9B6B608D-9B52-4F6C-A3F6-7BF0A0A0F4BC}" type="parTrans" cxnId="{AF8A1747-CA53-455F-91EB-FE33AE1A7B87}">
      <dgm:prSet/>
      <dgm:spPr/>
      <dgm:t>
        <a:bodyPr/>
        <a:lstStyle/>
        <a:p>
          <a:endParaRPr lang="en-US"/>
        </a:p>
      </dgm:t>
    </dgm:pt>
    <dgm:pt modelId="{3EA7F753-9711-4AFD-A477-DB15597202B4}" type="sibTrans" cxnId="{AF8A1747-CA53-455F-91EB-FE33AE1A7B87}">
      <dgm:prSet/>
      <dgm:spPr/>
      <dgm:t>
        <a:bodyPr/>
        <a:lstStyle/>
        <a:p>
          <a:endParaRPr lang="en-US"/>
        </a:p>
      </dgm:t>
    </dgm:pt>
    <dgm:pt modelId="{1A2A5E1D-79BA-4A77-91FD-C8A9D9B742EE}">
      <dgm:prSet/>
      <dgm:spPr/>
      <dgm:t>
        <a:bodyPr/>
        <a:lstStyle/>
        <a:p>
          <a:pPr>
            <a:lnSpc>
              <a:spcPct val="100000"/>
            </a:lnSpc>
          </a:pPr>
          <a:r>
            <a:rPr lang="en-US"/>
            <a:t>Key Strategies: Reframing, Optimism</a:t>
          </a:r>
        </a:p>
      </dgm:t>
    </dgm:pt>
    <dgm:pt modelId="{50E73D0F-EE26-457A-9ACA-4711B9AF2A1C}" type="parTrans" cxnId="{0960658B-F867-4D1F-A1A8-ADEC6DA4E1FE}">
      <dgm:prSet/>
      <dgm:spPr/>
      <dgm:t>
        <a:bodyPr/>
        <a:lstStyle/>
        <a:p>
          <a:endParaRPr lang="en-US"/>
        </a:p>
      </dgm:t>
    </dgm:pt>
    <dgm:pt modelId="{D815DE56-5D91-4AFA-BBC2-6C10F0D108F7}" type="sibTrans" cxnId="{0960658B-F867-4D1F-A1A8-ADEC6DA4E1FE}">
      <dgm:prSet/>
      <dgm:spPr/>
      <dgm:t>
        <a:bodyPr/>
        <a:lstStyle/>
        <a:p>
          <a:endParaRPr lang="en-US"/>
        </a:p>
      </dgm:t>
    </dgm:pt>
    <dgm:pt modelId="{AEBA14DF-2CC7-4990-9CD1-63B23C479C6E}" type="pres">
      <dgm:prSet presAssocID="{C01945B1-9FCA-4708-8B32-C0D157E92F13}" presName="root" presStyleCnt="0">
        <dgm:presLayoutVars>
          <dgm:dir/>
          <dgm:resizeHandles val="exact"/>
        </dgm:presLayoutVars>
      </dgm:prSet>
      <dgm:spPr/>
    </dgm:pt>
    <dgm:pt modelId="{C80100E2-2B41-439A-A5E0-C351DDD31ED2}" type="pres">
      <dgm:prSet presAssocID="{99D59F11-F8E6-4AA7-BD31-554E0214A429}" presName="compNode" presStyleCnt="0"/>
      <dgm:spPr/>
    </dgm:pt>
    <dgm:pt modelId="{1E607549-DE7A-41A2-848A-B35C85E64C43}" type="pres">
      <dgm:prSet presAssocID="{99D59F11-F8E6-4AA7-BD31-554E0214A429}" presName="bgRect" presStyleLbl="bgShp" presStyleIdx="0" presStyleCnt="2"/>
      <dgm:spPr/>
    </dgm:pt>
    <dgm:pt modelId="{68814526-D0BC-4320-859D-46DCC90F739B}" type="pres">
      <dgm:prSet presAssocID="{99D59F11-F8E6-4AA7-BD31-554E0214A42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BC2398DD-DBAA-4D8F-833A-A06A453292FC}" type="pres">
      <dgm:prSet presAssocID="{99D59F11-F8E6-4AA7-BD31-554E0214A429}" presName="spaceRect" presStyleCnt="0"/>
      <dgm:spPr/>
    </dgm:pt>
    <dgm:pt modelId="{2E9BC2AA-7F16-4115-9534-2FBFFD9F6B2C}" type="pres">
      <dgm:prSet presAssocID="{99D59F11-F8E6-4AA7-BD31-554E0214A429}" presName="parTx" presStyleLbl="revTx" presStyleIdx="0" presStyleCnt="3">
        <dgm:presLayoutVars>
          <dgm:chMax val="0"/>
          <dgm:chPref val="0"/>
        </dgm:presLayoutVars>
      </dgm:prSet>
      <dgm:spPr/>
    </dgm:pt>
    <dgm:pt modelId="{BD21DCCA-A11E-4A49-88E4-B0673418E765}" type="pres">
      <dgm:prSet presAssocID="{CFC89AB9-64B0-4C94-9294-F4EC84E9009A}" presName="sibTrans" presStyleCnt="0"/>
      <dgm:spPr/>
    </dgm:pt>
    <dgm:pt modelId="{6F47A428-47E6-4939-AAA4-6D33E3AE4DCA}" type="pres">
      <dgm:prSet presAssocID="{54139242-337B-4120-AFAA-7F9078EF017C}" presName="compNode" presStyleCnt="0"/>
      <dgm:spPr/>
    </dgm:pt>
    <dgm:pt modelId="{38C05A1D-CF63-4AAB-BB28-9083438DB7D1}" type="pres">
      <dgm:prSet presAssocID="{54139242-337B-4120-AFAA-7F9078EF017C}" presName="bgRect" presStyleLbl="bgShp" presStyleIdx="1" presStyleCnt="2"/>
      <dgm:spPr/>
    </dgm:pt>
    <dgm:pt modelId="{6E2A8AE0-00C2-44F7-853C-5E5E99E33B52}" type="pres">
      <dgm:prSet presAssocID="{54139242-337B-4120-AFAA-7F9078EF017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7CAD91E9-F599-4817-B319-E2AFD3677DF8}" type="pres">
      <dgm:prSet presAssocID="{54139242-337B-4120-AFAA-7F9078EF017C}" presName="spaceRect" presStyleCnt="0"/>
      <dgm:spPr/>
    </dgm:pt>
    <dgm:pt modelId="{B587CA52-2BE8-4ED0-803C-FE4E291DC9E4}" type="pres">
      <dgm:prSet presAssocID="{54139242-337B-4120-AFAA-7F9078EF017C}" presName="parTx" presStyleLbl="revTx" presStyleIdx="1" presStyleCnt="3">
        <dgm:presLayoutVars>
          <dgm:chMax val="0"/>
          <dgm:chPref val="0"/>
        </dgm:presLayoutVars>
      </dgm:prSet>
      <dgm:spPr/>
    </dgm:pt>
    <dgm:pt modelId="{006EE2ED-BDBB-4F68-9EBA-24171D111884}" type="pres">
      <dgm:prSet presAssocID="{54139242-337B-4120-AFAA-7F9078EF017C}" presName="desTx" presStyleLbl="revTx" presStyleIdx="2" presStyleCnt="3">
        <dgm:presLayoutVars/>
      </dgm:prSet>
      <dgm:spPr/>
    </dgm:pt>
  </dgm:ptLst>
  <dgm:cxnLst>
    <dgm:cxn modelId="{32350637-81A5-4294-B8CA-43FEFC42322E}" type="presOf" srcId="{C01945B1-9FCA-4708-8B32-C0D157E92F13}" destId="{AEBA14DF-2CC7-4990-9CD1-63B23C479C6E}" srcOrd="0" destOrd="0" presId="urn:microsoft.com/office/officeart/2018/2/layout/IconVerticalSolidList"/>
    <dgm:cxn modelId="{AF8A1747-CA53-455F-91EB-FE33AE1A7B87}" srcId="{C01945B1-9FCA-4708-8B32-C0D157E92F13}" destId="{54139242-337B-4120-AFAA-7F9078EF017C}" srcOrd="1" destOrd="0" parTransId="{9B6B608D-9B52-4F6C-A3F6-7BF0A0A0F4BC}" sibTransId="{3EA7F753-9711-4AFD-A477-DB15597202B4}"/>
    <dgm:cxn modelId="{98B8F067-61B3-4472-9541-FB4ACB56D174}" type="presOf" srcId="{54139242-337B-4120-AFAA-7F9078EF017C}" destId="{B587CA52-2BE8-4ED0-803C-FE4E291DC9E4}" srcOrd="0" destOrd="0" presId="urn:microsoft.com/office/officeart/2018/2/layout/IconVerticalSolidList"/>
    <dgm:cxn modelId="{0655E37A-1BB0-4150-9DA6-609AE8F55EC7}" type="presOf" srcId="{1A2A5E1D-79BA-4A77-91FD-C8A9D9B742EE}" destId="{006EE2ED-BDBB-4F68-9EBA-24171D111884}" srcOrd="0" destOrd="0" presId="urn:microsoft.com/office/officeart/2018/2/layout/IconVerticalSolidList"/>
    <dgm:cxn modelId="{0960658B-F867-4D1F-A1A8-ADEC6DA4E1FE}" srcId="{54139242-337B-4120-AFAA-7F9078EF017C}" destId="{1A2A5E1D-79BA-4A77-91FD-C8A9D9B742EE}" srcOrd="0" destOrd="0" parTransId="{50E73D0F-EE26-457A-9ACA-4711B9AF2A1C}" sibTransId="{D815DE56-5D91-4AFA-BBC2-6C10F0D108F7}"/>
    <dgm:cxn modelId="{E7E6C19D-C3AE-4E56-BDA8-8305C6C6DC2F}" type="presOf" srcId="{99D59F11-F8E6-4AA7-BD31-554E0214A429}" destId="{2E9BC2AA-7F16-4115-9534-2FBFFD9F6B2C}" srcOrd="0" destOrd="0" presId="urn:microsoft.com/office/officeart/2018/2/layout/IconVerticalSolidList"/>
    <dgm:cxn modelId="{EED790E6-305C-439E-BF76-4AA1BADA150E}" srcId="{C01945B1-9FCA-4708-8B32-C0D157E92F13}" destId="{99D59F11-F8E6-4AA7-BD31-554E0214A429}" srcOrd="0" destOrd="0" parTransId="{B523A91F-A616-4373-A848-94D493F4F2A0}" sibTransId="{CFC89AB9-64B0-4C94-9294-F4EC84E9009A}"/>
    <dgm:cxn modelId="{C9042C3C-1F5C-4C4B-9277-FE8CBDD3E038}" type="presParOf" srcId="{AEBA14DF-2CC7-4990-9CD1-63B23C479C6E}" destId="{C80100E2-2B41-439A-A5E0-C351DDD31ED2}" srcOrd="0" destOrd="0" presId="urn:microsoft.com/office/officeart/2018/2/layout/IconVerticalSolidList"/>
    <dgm:cxn modelId="{71587277-FED5-482B-B868-D4F4CC6E4CD9}" type="presParOf" srcId="{C80100E2-2B41-439A-A5E0-C351DDD31ED2}" destId="{1E607549-DE7A-41A2-848A-B35C85E64C43}" srcOrd="0" destOrd="0" presId="urn:microsoft.com/office/officeart/2018/2/layout/IconVerticalSolidList"/>
    <dgm:cxn modelId="{4F5D1417-9A75-4824-A4FF-B0014364BC4F}" type="presParOf" srcId="{C80100E2-2B41-439A-A5E0-C351DDD31ED2}" destId="{68814526-D0BC-4320-859D-46DCC90F739B}" srcOrd="1" destOrd="0" presId="urn:microsoft.com/office/officeart/2018/2/layout/IconVerticalSolidList"/>
    <dgm:cxn modelId="{615DB95C-6D78-4759-A993-FE651CD4E676}" type="presParOf" srcId="{C80100E2-2B41-439A-A5E0-C351DDD31ED2}" destId="{BC2398DD-DBAA-4D8F-833A-A06A453292FC}" srcOrd="2" destOrd="0" presId="urn:microsoft.com/office/officeart/2018/2/layout/IconVerticalSolidList"/>
    <dgm:cxn modelId="{B08340C2-FFD0-4471-8F48-CF973CDDBA68}" type="presParOf" srcId="{C80100E2-2B41-439A-A5E0-C351DDD31ED2}" destId="{2E9BC2AA-7F16-4115-9534-2FBFFD9F6B2C}" srcOrd="3" destOrd="0" presId="urn:microsoft.com/office/officeart/2018/2/layout/IconVerticalSolidList"/>
    <dgm:cxn modelId="{4DFCD5EB-7B92-4D88-92A6-C9D07DD48C0B}" type="presParOf" srcId="{AEBA14DF-2CC7-4990-9CD1-63B23C479C6E}" destId="{BD21DCCA-A11E-4A49-88E4-B0673418E765}" srcOrd="1" destOrd="0" presId="urn:microsoft.com/office/officeart/2018/2/layout/IconVerticalSolidList"/>
    <dgm:cxn modelId="{080FC042-BB17-4DC2-BF1D-6F0951213D15}" type="presParOf" srcId="{AEBA14DF-2CC7-4990-9CD1-63B23C479C6E}" destId="{6F47A428-47E6-4939-AAA4-6D33E3AE4DCA}" srcOrd="2" destOrd="0" presId="urn:microsoft.com/office/officeart/2018/2/layout/IconVerticalSolidList"/>
    <dgm:cxn modelId="{7D19B4A9-2E66-4B80-AA1B-61F138E739DB}" type="presParOf" srcId="{6F47A428-47E6-4939-AAA4-6D33E3AE4DCA}" destId="{38C05A1D-CF63-4AAB-BB28-9083438DB7D1}" srcOrd="0" destOrd="0" presId="urn:microsoft.com/office/officeart/2018/2/layout/IconVerticalSolidList"/>
    <dgm:cxn modelId="{1162F0DE-B771-4DE9-B38C-213E934E4629}" type="presParOf" srcId="{6F47A428-47E6-4939-AAA4-6D33E3AE4DCA}" destId="{6E2A8AE0-00C2-44F7-853C-5E5E99E33B52}" srcOrd="1" destOrd="0" presId="urn:microsoft.com/office/officeart/2018/2/layout/IconVerticalSolidList"/>
    <dgm:cxn modelId="{06638CC1-6660-45AF-8A1B-559785F653C3}" type="presParOf" srcId="{6F47A428-47E6-4939-AAA4-6D33E3AE4DCA}" destId="{7CAD91E9-F599-4817-B319-E2AFD3677DF8}" srcOrd="2" destOrd="0" presId="urn:microsoft.com/office/officeart/2018/2/layout/IconVerticalSolidList"/>
    <dgm:cxn modelId="{77A95AC3-0FCC-46A8-8A83-65FB5E4CCCD9}" type="presParOf" srcId="{6F47A428-47E6-4939-AAA4-6D33E3AE4DCA}" destId="{B587CA52-2BE8-4ED0-803C-FE4E291DC9E4}" srcOrd="3" destOrd="0" presId="urn:microsoft.com/office/officeart/2018/2/layout/IconVerticalSolidList"/>
    <dgm:cxn modelId="{75399827-5F01-4A2F-A436-D9AA44C29984}" type="presParOf" srcId="{6F47A428-47E6-4939-AAA4-6D33E3AE4DCA}" destId="{006EE2ED-BDBB-4F68-9EBA-24171D11188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397FBC6-1B53-4F4B-B189-90434DA2BB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962274-EE9D-4E9A-9904-848024F25CEF}">
      <dgm:prSet/>
      <dgm:spPr/>
      <dgm:t>
        <a:bodyPr/>
        <a:lstStyle/>
        <a:p>
          <a:r>
            <a:rPr lang="en-US" dirty="0"/>
            <a:t>By re-branding health as well-being, happiness, or quality of life, it is easier to motivate adults to do the right thing when it comes to self-care behaviors </a:t>
          </a:r>
        </a:p>
      </dgm:t>
    </dgm:pt>
    <dgm:pt modelId="{94DF2E30-ADE8-4B20-A05A-EF8D04D6D48A}" type="parTrans" cxnId="{1FD51C04-EF43-4F78-9A60-FF4BE0EBD8E7}">
      <dgm:prSet/>
      <dgm:spPr/>
      <dgm:t>
        <a:bodyPr/>
        <a:lstStyle/>
        <a:p>
          <a:endParaRPr lang="en-US"/>
        </a:p>
      </dgm:t>
    </dgm:pt>
    <dgm:pt modelId="{5F7A79D9-46C3-4993-85DE-49C0E8008919}" type="sibTrans" cxnId="{1FD51C04-EF43-4F78-9A60-FF4BE0EBD8E7}">
      <dgm:prSet/>
      <dgm:spPr/>
      <dgm:t>
        <a:bodyPr/>
        <a:lstStyle/>
        <a:p>
          <a:endParaRPr lang="en-US"/>
        </a:p>
      </dgm:t>
    </dgm:pt>
    <dgm:pt modelId="{E8BE8DCE-9290-4F72-A240-DC67108EBD9A}" type="pres">
      <dgm:prSet presAssocID="{6397FBC6-1B53-4F4B-B189-90434DA2BBC2}" presName="linear" presStyleCnt="0">
        <dgm:presLayoutVars>
          <dgm:animLvl val="lvl"/>
          <dgm:resizeHandles val="exact"/>
        </dgm:presLayoutVars>
      </dgm:prSet>
      <dgm:spPr/>
    </dgm:pt>
    <dgm:pt modelId="{4444A26D-2701-4555-89BD-C3FF6A96C79C}" type="pres">
      <dgm:prSet presAssocID="{38962274-EE9D-4E9A-9904-848024F25CEF}" presName="parentText" presStyleLbl="node1" presStyleIdx="0" presStyleCnt="1" custLinFactNeighborX="-1083" custLinFactNeighborY="-22994">
        <dgm:presLayoutVars>
          <dgm:chMax val="0"/>
          <dgm:bulletEnabled val="1"/>
        </dgm:presLayoutVars>
      </dgm:prSet>
      <dgm:spPr/>
    </dgm:pt>
  </dgm:ptLst>
  <dgm:cxnLst>
    <dgm:cxn modelId="{1FD51C04-EF43-4F78-9A60-FF4BE0EBD8E7}" srcId="{6397FBC6-1B53-4F4B-B189-90434DA2BBC2}" destId="{38962274-EE9D-4E9A-9904-848024F25CEF}" srcOrd="0" destOrd="0" parTransId="{94DF2E30-ADE8-4B20-A05A-EF8D04D6D48A}" sibTransId="{5F7A79D9-46C3-4993-85DE-49C0E8008919}"/>
    <dgm:cxn modelId="{5D049E54-950C-465C-9401-262D8B1442C8}" type="presOf" srcId="{6397FBC6-1B53-4F4B-B189-90434DA2BBC2}" destId="{E8BE8DCE-9290-4F72-A240-DC67108EBD9A}" srcOrd="0" destOrd="0" presId="urn:microsoft.com/office/officeart/2005/8/layout/vList2"/>
    <dgm:cxn modelId="{01B334CB-C9D0-4213-9A4B-00737C4C92B8}" type="presOf" srcId="{38962274-EE9D-4E9A-9904-848024F25CEF}" destId="{4444A26D-2701-4555-89BD-C3FF6A96C79C}" srcOrd="0" destOrd="0" presId="urn:microsoft.com/office/officeart/2005/8/layout/vList2"/>
    <dgm:cxn modelId="{57D704C3-3E4B-4B67-AC3C-68881652CAC6}" type="presParOf" srcId="{E8BE8DCE-9290-4F72-A240-DC67108EBD9A}" destId="{4444A26D-2701-4555-89BD-C3FF6A96C7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18884D-4C12-41A1-B1FB-6D2E31C0CE5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1F80676-C552-42E7-9E87-5B96DD89AE02}">
      <dgm:prSet/>
      <dgm:spPr/>
      <dgm:t>
        <a:bodyPr/>
        <a:lstStyle/>
        <a:p>
          <a:pPr>
            <a:lnSpc>
              <a:spcPct val="100000"/>
            </a:lnSpc>
          </a:pPr>
          <a:r>
            <a:rPr lang="en-US" b="0" i="0"/>
            <a:t>Apps can </a:t>
          </a:r>
          <a:r>
            <a:rPr lang="en-US" b="1" i="0"/>
            <a:t>promote mindfulness and stress reduction </a:t>
          </a:r>
          <a:r>
            <a:rPr lang="en-US" b="0" i="0"/>
            <a:t>through techniques such as guided meditations, breathing exercises, and mindfulness techniques</a:t>
          </a:r>
          <a:endParaRPr lang="en-US"/>
        </a:p>
      </dgm:t>
    </dgm:pt>
    <dgm:pt modelId="{7CB94765-AEEB-431C-81A9-3793D362C6CC}" type="parTrans" cxnId="{CEC73C51-4052-4A32-8CA7-DFD613526687}">
      <dgm:prSet/>
      <dgm:spPr/>
      <dgm:t>
        <a:bodyPr/>
        <a:lstStyle/>
        <a:p>
          <a:endParaRPr lang="en-US"/>
        </a:p>
      </dgm:t>
    </dgm:pt>
    <dgm:pt modelId="{3F0E336F-1CEC-4C43-98B9-1543BF6D198F}" type="sibTrans" cxnId="{CEC73C51-4052-4A32-8CA7-DFD613526687}">
      <dgm:prSet/>
      <dgm:spPr/>
      <dgm:t>
        <a:bodyPr/>
        <a:lstStyle/>
        <a:p>
          <a:endParaRPr lang="en-US"/>
        </a:p>
      </dgm:t>
    </dgm:pt>
    <dgm:pt modelId="{37E2934F-CD37-46B9-B62F-B1F75DF8A3EC}">
      <dgm:prSet/>
      <dgm:spPr/>
      <dgm:t>
        <a:bodyPr/>
        <a:lstStyle/>
        <a:p>
          <a:pPr>
            <a:lnSpc>
              <a:spcPct val="100000"/>
            </a:lnSpc>
          </a:pPr>
          <a:r>
            <a:rPr lang="en-US" b="0" i="0"/>
            <a:t>They can </a:t>
          </a:r>
          <a:r>
            <a:rPr lang="en-US" b="1" i="0"/>
            <a:t>enhance sleep quality</a:t>
          </a:r>
          <a:r>
            <a:rPr lang="en-US" b="0" i="0"/>
            <a:t> through features such as sleep tracking, relaxation exercises, and personalised sleep plans</a:t>
          </a:r>
          <a:endParaRPr lang="en-US"/>
        </a:p>
      </dgm:t>
    </dgm:pt>
    <dgm:pt modelId="{A7416CB6-9A4D-4960-91C3-FA124844FED8}" type="parTrans" cxnId="{8EAE92BA-845A-402A-9915-D6FC9F69FAA0}">
      <dgm:prSet/>
      <dgm:spPr/>
      <dgm:t>
        <a:bodyPr/>
        <a:lstStyle/>
        <a:p>
          <a:endParaRPr lang="en-US"/>
        </a:p>
      </dgm:t>
    </dgm:pt>
    <dgm:pt modelId="{A474752C-98EA-4182-B813-FE641C1B4EE5}" type="sibTrans" cxnId="{8EAE92BA-845A-402A-9915-D6FC9F69FAA0}">
      <dgm:prSet/>
      <dgm:spPr/>
      <dgm:t>
        <a:bodyPr/>
        <a:lstStyle/>
        <a:p>
          <a:endParaRPr lang="en-US"/>
        </a:p>
      </dgm:t>
    </dgm:pt>
    <dgm:pt modelId="{3375C416-E2F6-4144-A191-95262738FB25}">
      <dgm:prSet/>
      <dgm:spPr/>
      <dgm:t>
        <a:bodyPr/>
        <a:lstStyle/>
        <a:p>
          <a:pPr>
            <a:lnSpc>
              <a:spcPct val="100000"/>
            </a:lnSpc>
          </a:pPr>
          <a:r>
            <a:rPr lang="en-US" b="0" i="0"/>
            <a:t>Can be used to </a:t>
          </a:r>
          <a:r>
            <a:rPr lang="en-US" b="1" i="0"/>
            <a:t>track and make positive changes to your habits </a:t>
          </a:r>
          <a:r>
            <a:rPr lang="en-US" b="0" i="0"/>
            <a:t>– by gamifying habit formation, these apps can help to make it more enjoyable and engaging to adopt positive behaviors like regular exercise, healthy eating, and stress management techniques.</a:t>
          </a:r>
          <a:endParaRPr lang="en-US"/>
        </a:p>
      </dgm:t>
    </dgm:pt>
    <dgm:pt modelId="{88C4B7BF-E90C-4B65-967D-3C6FA56AE53A}" type="parTrans" cxnId="{9779CA79-64F2-4EFD-A812-7B39E1EC0908}">
      <dgm:prSet/>
      <dgm:spPr/>
      <dgm:t>
        <a:bodyPr/>
        <a:lstStyle/>
        <a:p>
          <a:endParaRPr lang="en-US"/>
        </a:p>
      </dgm:t>
    </dgm:pt>
    <dgm:pt modelId="{14C16560-A3FF-4E67-9252-0942CBC1F677}" type="sibTrans" cxnId="{9779CA79-64F2-4EFD-A812-7B39E1EC0908}">
      <dgm:prSet/>
      <dgm:spPr/>
      <dgm:t>
        <a:bodyPr/>
        <a:lstStyle/>
        <a:p>
          <a:endParaRPr lang="en-US"/>
        </a:p>
      </dgm:t>
    </dgm:pt>
    <dgm:pt modelId="{1117347C-7AC8-444C-A1FC-5D3005EFDC67}">
      <dgm:prSet/>
      <dgm:spPr/>
      <dgm:t>
        <a:bodyPr/>
        <a:lstStyle/>
        <a:p>
          <a:pPr>
            <a:lnSpc>
              <a:spcPct val="100000"/>
            </a:lnSpc>
          </a:pPr>
          <a:r>
            <a:rPr lang="en-US" b="0" i="0"/>
            <a:t>These apps can </a:t>
          </a:r>
          <a:r>
            <a:rPr lang="en-US" b="1" i="0"/>
            <a:t>connect you with support groups and communities.</a:t>
          </a:r>
          <a:endParaRPr lang="en-US"/>
        </a:p>
      </dgm:t>
    </dgm:pt>
    <dgm:pt modelId="{8B4E84E5-CEB3-4864-9066-C7E90F78436A}" type="parTrans" cxnId="{BD8B616D-38BE-4CC5-9710-D82639D3C925}">
      <dgm:prSet/>
      <dgm:spPr/>
      <dgm:t>
        <a:bodyPr/>
        <a:lstStyle/>
        <a:p>
          <a:endParaRPr lang="en-US"/>
        </a:p>
      </dgm:t>
    </dgm:pt>
    <dgm:pt modelId="{3465DE6F-2B45-499D-856D-CD85AFC83D95}" type="sibTrans" cxnId="{BD8B616D-38BE-4CC5-9710-D82639D3C925}">
      <dgm:prSet/>
      <dgm:spPr/>
      <dgm:t>
        <a:bodyPr/>
        <a:lstStyle/>
        <a:p>
          <a:endParaRPr lang="en-US"/>
        </a:p>
      </dgm:t>
    </dgm:pt>
    <dgm:pt modelId="{2B327F42-A72B-46AD-98F6-BC0AC6FE0361}">
      <dgm:prSet/>
      <dgm:spPr/>
      <dgm:t>
        <a:bodyPr/>
        <a:lstStyle/>
        <a:p>
          <a:pPr>
            <a:lnSpc>
              <a:spcPct val="100000"/>
            </a:lnSpc>
          </a:pPr>
          <a:r>
            <a:rPr lang="en-US" b="0" i="0"/>
            <a:t>Usage of self care apps can also </a:t>
          </a:r>
          <a:r>
            <a:rPr lang="en-US" b="1" i="0"/>
            <a:t>help with learning new skills and discovering new passions.</a:t>
          </a:r>
          <a:endParaRPr lang="en-US"/>
        </a:p>
      </dgm:t>
    </dgm:pt>
    <dgm:pt modelId="{ED9D37D7-07B2-4C9C-8AB3-27E19F0996E9}" type="parTrans" cxnId="{ACBE620E-D953-46B6-929B-42112372135D}">
      <dgm:prSet/>
      <dgm:spPr/>
      <dgm:t>
        <a:bodyPr/>
        <a:lstStyle/>
        <a:p>
          <a:endParaRPr lang="en-US"/>
        </a:p>
      </dgm:t>
    </dgm:pt>
    <dgm:pt modelId="{7A68D9B1-F51C-45AD-BDA2-B25573E5E362}" type="sibTrans" cxnId="{ACBE620E-D953-46B6-929B-42112372135D}">
      <dgm:prSet/>
      <dgm:spPr/>
      <dgm:t>
        <a:bodyPr/>
        <a:lstStyle/>
        <a:p>
          <a:endParaRPr lang="en-US"/>
        </a:p>
      </dgm:t>
    </dgm:pt>
    <dgm:pt modelId="{246F911A-0345-4D95-9458-B62764337DAE}">
      <dgm:prSet/>
      <dgm:spPr/>
      <dgm:t>
        <a:bodyPr/>
        <a:lstStyle/>
        <a:p>
          <a:pPr>
            <a:lnSpc>
              <a:spcPct val="100000"/>
            </a:lnSpc>
          </a:pPr>
          <a:r>
            <a:rPr lang="en-US" b="0" i="0"/>
            <a:t>Furthermore, many of the apps can </a:t>
          </a:r>
          <a:r>
            <a:rPr lang="en-US" b="1" i="0"/>
            <a:t>ease the access to mental health resources</a:t>
          </a:r>
          <a:r>
            <a:rPr lang="en-US" b="0" i="0"/>
            <a:t>, help you stay organised and build healthy relationships.</a:t>
          </a:r>
          <a:endParaRPr lang="en-US"/>
        </a:p>
      </dgm:t>
    </dgm:pt>
    <dgm:pt modelId="{97874AFB-592D-450C-BEFA-B72CADD545FA}" type="parTrans" cxnId="{DFB4B26C-514C-4BEE-8997-7EDB9DF2B410}">
      <dgm:prSet/>
      <dgm:spPr/>
      <dgm:t>
        <a:bodyPr/>
        <a:lstStyle/>
        <a:p>
          <a:endParaRPr lang="en-US"/>
        </a:p>
      </dgm:t>
    </dgm:pt>
    <dgm:pt modelId="{865E92CE-A432-4E40-83E4-77E3F9B345B7}" type="sibTrans" cxnId="{DFB4B26C-514C-4BEE-8997-7EDB9DF2B410}">
      <dgm:prSet/>
      <dgm:spPr/>
      <dgm:t>
        <a:bodyPr/>
        <a:lstStyle/>
        <a:p>
          <a:endParaRPr lang="en-US"/>
        </a:p>
      </dgm:t>
    </dgm:pt>
    <dgm:pt modelId="{30B8612C-8E94-4AB7-9574-357F798A1273}" type="pres">
      <dgm:prSet presAssocID="{CE18884D-4C12-41A1-B1FB-6D2E31C0CE5F}" presName="root" presStyleCnt="0">
        <dgm:presLayoutVars>
          <dgm:dir/>
          <dgm:resizeHandles val="exact"/>
        </dgm:presLayoutVars>
      </dgm:prSet>
      <dgm:spPr/>
    </dgm:pt>
    <dgm:pt modelId="{FDE86819-50C5-49C8-AF31-347F47106A55}" type="pres">
      <dgm:prSet presAssocID="{E1F80676-C552-42E7-9E87-5B96DD89AE02}" presName="compNode" presStyleCnt="0"/>
      <dgm:spPr/>
    </dgm:pt>
    <dgm:pt modelId="{7A511B5D-0F51-4410-B354-F219165DBF89}" type="pres">
      <dgm:prSet presAssocID="{E1F80676-C552-42E7-9E87-5B96DD89AE0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AB928E8C-2559-4671-8BB8-0BE2E9F0A60F}" type="pres">
      <dgm:prSet presAssocID="{E1F80676-C552-42E7-9E87-5B96DD89AE02}" presName="spaceRect" presStyleCnt="0"/>
      <dgm:spPr/>
    </dgm:pt>
    <dgm:pt modelId="{9A51526C-9E81-4BD0-BA64-DF8016954C2A}" type="pres">
      <dgm:prSet presAssocID="{E1F80676-C552-42E7-9E87-5B96DD89AE02}" presName="textRect" presStyleLbl="revTx" presStyleIdx="0" presStyleCnt="6">
        <dgm:presLayoutVars>
          <dgm:chMax val="1"/>
          <dgm:chPref val="1"/>
        </dgm:presLayoutVars>
      </dgm:prSet>
      <dgm:spPr/>
    </dgm:pt>
    <dgm:pt modelId="{C462CEEF-E272-4A0F-A615-3AEC86C30F2A}" type="pres">
      <dgm:prSet presAssocID="{3F0E336F-1CEC-4C43-98B9-1543BF6D198F}" presName="sibTrans" presStyleCnt="0"/>
      <dgm:spPr/>
    </dgm:pt>
    <dgm:pt modelId="{A37A9E23-F646-47DC-8E55-270907203500}" type="pres">
      <dgm:prSet presAssocID="{37E2934F-CD37-46B9-B62F-B1F75DF8A3EC}" presName="compNode" presStyleCnt="0"/>
      <dgm:spPr/>
    </dgm:pt>
    <dgm:pt modelId="{B81A4B96-E97D-4079-A6C0-00D8F41D4B36}" type="pres">
      <dgm:prSet presAssocID="{37E2934F-CD37-46B9-B62F-B1F75DF8A3E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leep"/>
        </a:ext>
      </dgm:extLst>
    </dgm:pt>
    <dgm:pt modelId="{F4F38F82-29FD-46F2-A4BB-89DABFE0CD49}" type="pres">
      <dgm:prSet presAssocID="{37E2934F-CD37-46B9-B62F-B1F75DF8A3EC}" presName="spaceRect" presStyleCnt="0"/>
      <dgm:spPr/>
    </dgm:pt>
    <dgm:pt modelId="{1ECB3947-C6B8-45FB-A113-74131B9B442A}" type="pres">
      <dgm:prSet presAssocID="{37E2934F-CD37-46B9-B62F-B1F75DF8A3EC}" presName="textRect" presStyleLbl="revTx" presStyleIdx="1" presStyleCnt="6">
        <dgm:presLayoutVars>
          <dgm:chMax val="1"/>
          <dgm:chPref val="1"/>
        </dgm:presLayoutVars>
      </dgm:prSet>
      <dgm:spPr/>
    </dgm:pt>
    <dgm:pt modelId="{651A582A-91A9-4969-A88B-8F3A8C3CC015}" type="pres">
      <dgm:prSet presAssocID="{A474752C-98EA-4182-B813-FE641C1B4EE5}" presName="sibTrans" presStyleCnt="0"/>
      <dgm:spPr/>
    </dgm:pt>
    <dgm:pt modelId="{A992CD4C-6EAC-4548-A2A8-14200986339B}" type="pres">
      <dgm:prSet presAssocID="{3375C416-E2F6-4144-A191-95262738FB25}" presName="compNode" presStyleCnt="0"/>
      <dgm:spPr/>
    </dgm:pt>
    <dgm:pt modelId="{84A6040A-149E-438A-923F-8356ED736EE1}" type="pres">
      <dgm:prSet presAssocID="{3375C416-E2F6-4144-A191-95262738FB2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orkflow"/>
        </a:ext>
      </dgm:extLst>
    </dgm:pt>
    <dgm:pt modelId="{70B587C6-A7F7-4128-A1B7-6B44CEF6DBA6}" type="pres">
      <dgm:prSet presAssocID="{3375C416-E2F6-4144-A191-95262738FB25}" presName="spaceRect" presStyleCnt="0"/>
      <dgm:spPr/>
    </dgm:pt>
    <dgm:pt modelId="{78C0D196-6461-4A4C-A30A-4A1CACE7D1F3}" type="pres">
      <dgm:prSet presAssocID="{3375C416-E2F6-4144-A191-95262738FB25}" presName="textRect" presStyleLbl="revTx" presStyleIdx="2" presStyleCnt="6">
        <dgm:presLayoutVars>
          <dgm:chMax val="1"/>
          <dgm:chPref val="1"/>
        </dgm:presLayoutVars>
      </dgm:prSet>
      <dgm:spPr/>
    </dgm:pt>
    <dgm:pt modelId="{291C9F34-923D-4BF6-8D40-53E7948AD4BA}" type="pres">
      <dgm:prSet presAssocID="{14C16560-A3FF-4E67-9252-0942CBC1F677}" presName="sibTrans" presStyleCnt="0"/>
      <dgm:spPr/>
    </dgm:pt>
    <dgm:pt modelId="{D510784C-4717-4FF3-91C3-05395F5E0749}" type="pres">
      <dgm:prSet presAssocID="{1117347C-7AC8-444C-A1FC-5D3005EFDC67}" presName="compNode" presStyleCnt="0"/>
      <dgm:spPr/>
    </dgm:pt>
    <dgm:pt modelId="{B48D376E-440D-49DC-A3EE-C1C70200AA6B}" type="pres">
      <dgm:prSet presAssocID="{1117347C-7AC8-444C-A1FC-5D3005EFDC6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nections"/>
        </a:ext>
      </dgm:extLst>
    </dgm:pt>
    <dgm:pt modelId="{387EF6D9-8FD1-4DBE-9D23-C5843CACA00A}" type="pres">
      <dgm:prSet presAssocID="{1117347C-7AC8-444C-A1FC-5D3005EFDC67}" presName="spaceRect" presStyleCnt="0"/>
      <dgm:spPr/>
    </dgm:pt>
    <dgm:pt modelId="{A38473AB-A161-46A1-AFE0-23BF89BD43F1}" type="pres">
      <dgm:prSet presAssocID="{1117347C-7AC8-444C-A1FC-5D3005EFDC67}" presName="textRect" presStyleLbl="revTx" presStyleIdx="3" presStyleCnt="6">
        <dgm:presLayoutVars>
          <dgm:chMax val="1"/>
          <dgm:chPref val="1"/>
        </dgm:presLayoutVars>
      </dgm:prSet>
      <dgm:spPr/>
    </dgm:pt>
    <dgm:pt modelId="{E3855FFD-DC31-4E0B-A990-0B1ACF9FCDC9}" type="pres">
      <dgm:prSet presAssocID="{3465DE6F-2B45-499D-856D-CD85AFC83D95}" presName="sibTrans" presStyleCnt="0"/>
      <dgm:spPr/>
    </dgm:pt>
    <dgm:pt modelId="{936669C9-E764-497A-9BC8-425C355EC000}" type="pres">
      <dgm:prSet presAssocID="{2B327F42-A72B-46AD-98F6-BC0AC6FE0361}" presName="compNode" presStyleCnt="0"/>
      <dgm:spPr/>
    </dgm:pt>
    <dgm:pt modelId="{91DCCA5D-7876-4220-B14C-D5FB679F12F5}" type="pres">
      <dgm:prSet presAssocID="{2B327F42-A72B-46AD-98F6-BC0AC6FE036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 Network"/>
        </a:ext>
      </dgm:extLst>
    </dgm:pt>
    <dgm:pt modelId="{B78E9897-C46C-4D2A-82E9-00462CEE16FB}" type="pres">
      <dgm:prSet presAssocID="{2B327F42-A72B-46AD-98F6-BC0AC6FE0361}" presName="spaceRect" presStyleCnt="0"/>
      <dgm:spPr/>
    </dgm:pt>
    <dgm:pt modelId="{D77A360B-CFE9-42E1-817D-DA05BD970C05}" type="pres">
      <dgm:prSet presAssocID="{2B327F42-A72B-46AD-98F6-BC0AC6FE0361}" presName="textRect" presStyleLbl="revTx" presStyleIdx="4" presStyleCnt="6">
        <dgm:presLayoutVars>
          <dgm:chMax val="1"/>
          <dgm:chPref val="1"/>
        </dgm:presLayoutVars>
      </dgm:prSet>
      <dgm:spPr/>
    </dgm:pt>
    <dgm:pt modelId="{15B68E14-542E-47A4-B8E5-0D7F9AD7E5EA}" type="pres">
      <dgm:prSet presAssocID="{7A68D9B1-F51C-45AD-BDA2-B25573E5E362}" presName="sibTrans" presStyleCnt="0"/>
      <dgm:spPr/>
    </dgm:pt>
    <dgm:pt modelId="{4E7ABD9C-AFDF-4D49-94B4-DC9940B468D7}" type="pres">
      <dgm:prSet presAssocID="{246F911A-0345-4D95-9458-B62764337DAE}" presName="compNode" presStyleCnt="0"/>
      <dgm:spPr/>
    </dgm:pt>
    <dgm:pt modelId="{6DE957D5-4178-4706-A31A-8604E606C031}" type="pres">
      <dgm:prSet presAssocID="{246F911A-0345-4D95-9458-B62764337DA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lant"/>
        </a:ext>
      </dgm:extLst>
    </dgm:pt>
    <dgm:pt modelId="{91563405-8874-4112-85DD-9CFC290EE212}" type="pres">
      <dgm:prSet presAssocID="{246F911A-0345-4D95-9458-B62764337DAE}" presName="spaceRect" presStyleCnt="0"/>
      <dgm:spPr/>
    </dgm:pt>
    <dgm:pt modelId="{316AF68D-2FBD-4F3C-8C8B-133AF881193E}" type="pres">
      <dgm:prSet presAssocID="{246F911A-0345-4D95-9458-B62764337DAE}" presName="textRect" presStyleLbl="revTx" presStyleIdx="5" presStyleCnt="6">
        <dgm:presLayoutVars>
          <dgm:chMax val="1"/>
          <dgm:chPref val="1"/>
        </dgm:presLayoutVars>
      </dgm:prSet>
      <dgm:spPr/>
    </dgm:pt>
  </dgm:ptLst>
  <dgm:cxnLst>
    <dgm:cxn modelId="{EAC9630A-758A-4978-B27C-0138D24140A1}" type="presOf" srcId="{37E2934F-CD37-46B9-B62F-B1F75DF8A3EC}" destId="{1ECB3947-C6B8-45FB-A113-74131B9B442A}" srcOrd="0" destOrd="0" presId="urn:microsoft.com/office/officeart/2018/2/layout/IconLabelList"/>
    <dgm:cxn modelId="{ACBE620E-D953-46B6-929B-42112372135D}" srcId="{CE18884D-4C12-41A1-B1FB-6D2E31C0CE5F}" destId="{2B327F42-A72B-46AD-98F6-BC0AC6FE0361}" srcOrd="4" destOrd="0" parTransId="{ED9D37D7-07B2-4C9C-8AB3-27E19F0996E9}" sibTransId="{7A68D9B1-F51C-45AD-BDA2-B25573E5E362}"/>
    <dgm:cxn modelId="{00C7411F-770A-4C47-A192-61C7CEB5C480}" type="presOf" srcId="{2B327F42-A72B-46AD-98F6-BC0AC6FE0361}" destId="{D77A360B-CFE9-42E1-817D-DA05BD970C05}" srcOrd="0" destOrd="0" presId="urn:microsoft.com/office/officeart/2018/2/layout/IconLabelList"/>
    <dgm:cxn modelId="{B169992A-A8DE-4790-A780-0FD237FEAF9D}" type="presOf" srcId="{1117347C-7AC8-444C-A1FC-5D3005EFDC67}" destId="{A38473AB-A161-46A1-AFE0-23BF89BD43F1}" srcOrd="0" destOrd="0" presId="urn:microsoft.com/office/officeart/2018/2/layout/IconLabelList"/>
    <dgm:cxn modelId="{9EC4D43D-3F5D-4E48-B6CC-4FB9DEA6B8E8}" type="presOf" srcId="{E1F80676-C552-42E7-9E87-5B96DD89AE02}" destId="{9A51526C-9E81-4BD0-BA64-DF8016954C2A}" srcOrd="0" destOrd="0" presId="urn:microsoft.com/office/officeart/2018/2/layout/IconLabelList"/>
    <dgm:cxn modelId="{DFB4B26C-514C-4BEE-8997-7EDB9DF2B410}" srcId="{CE18884D-4C12-41A1-B1FB-6D2E31C0CE5F}" destId="{246F911A-0345-4D95-9458-B62764337DAE}" srcOrd="5" destOrd="0" parTransId="{97874AFB-592D-450C-BEFA-B72CADD545FA}" sibTransId="{865E92CE-A432-4E40-83E4-77E3F9B345B7}"/>
    <dgm:cxn modelId="{BD8B616D-38BE-4CC5-9710-D82639D3C925}" srcId="{CE18884D-4C12-41A1-B1FB-6D2E31C0CE5F}" destId="{1117347C-7AC8-444C-A1FC-5D3005EFDC67}" srcOrd="3" destOrd="0" parTransId="{8B4E84E5-CEB3-4864-9066-C7E90F78436A}" sibTransId="{3465DE6F-2B45-499D-856D-CD85AFC83D95}"/>
    <dgm:cxn modelId="{CEC73C51-4052-4A32-8CA7-DFD613526687}" srcId="{CE18884D-4C12-41A1-B1FB-6D2E31C0CE5F}" destId="{E1F80676-C552-42E7-9E87-5B96DD89AE02}" srcOrd="0" destOrd="0" parTransId="{7CB94765-AEEB-431C-81A9-3793D362C6CC}" sibTransId="{3F0E336F-1CEC-4C43-98B9-1543BF6D198F}"/>
    <dgm:cxn modelId="{9779CA79-64F2-4EFD-A812-7B39E1EC0908}" srcId="{CE18884D-4C12-41A1-B1FB-6D2E31C0CE5F}" destId="{3375C416-E2F6-4144-A191-95262738FB25}" srcOrd="2" destOrd="0" parTransId="{88C4B7BF-E90C-4B65-967D-3C6FA56AE53A}" sibTransId="{14C16560-A3FF-4E67-9252-0942CBC1F677}"/>
    <dgm:cxn modelId="{253929A4-8FD3-4B08-91CE-8E33C4FA47C9}" type="presOf" srcId="{246F911A-0345-4D95-9458-B62764337DAE}" destId="{316AF68D-2FBD-4F3C-8C8B-133AF881193E}" srcOrd="0" destOrd="0" presId="urn:microsoft.com/office/officeart/2018/2/layout/IconLabelList"/>
    <dgm:cxn modelId="{8EAE92BA-845A-402A-9915-D6FC9F69FAA0}" srcId="{CE18884D-4C12-41A1-B1FB-6D2E31C0CE5F}" destId="{37E2934F-CD37-46B9-B62F-B1F75DF8A3EC}" srcOrd="1" destOrd="0" parTransId="{A7416CB6-9A4D-4960-91C3-FA124844FED8}" sibTransId="{A474752C-98EA-4182-B813-FE641C1B4EE5}"/>
    <dgm:cxn modelId="{2B86FAED-5F05-4779-905A-F3124950D231}" type="presOf" srcId="{CE18884D-4C12-41A1-B1FB-6D2E31C0CE5F}" destId="{30B8612C-8E94-4AB7-9574-357F798A1273}" srcOrd="0" destOrd="0" presId="urn:microsoft.com/office/officeart/2018/2/layout/IconLabelList"/>
    <dgm:cxn modelId="{E53EA2EE-46A7-407F-8996-6A7327E904FE}" type="presOf" srcId="{3375C416-E2F6-4144-A191-95262738FB25}" destId="{78C0D196-6461-4A4C-A30A-4A1CACE7D1F3}" srcOrd="0" destOrd="0" presId="urn:microsoft.com/office/officeart/2018/2/layout/IconLabelList"/>
    <dgm:cxn modelId="{A5346131-9DEF-4FF6-9E51-BE2E7D750A46}" type="presParOf" srcId="{30B8612C-8E94-4AB7-9574-357F798A1273}" destId="{FDE86819-50C5-49C8-AF31-347F47106A55}" srcOrd="0" destOrd="0" presId="urn:microsoft.com/office/officeart/2018/2/layout/IconLabelList"/>
    <dgm:cxn modelId="{C1456DD8-2E8E-4999-A430-00C452AEF3EE}" type="presParOf" srcId="{FDE86819-50C5-49C8-AF31-347F47106A55}" destId="{7A511B5D-0F51-4410-B354-F219165DBF89}" srcOrd="0" destOrd="0" presId="urn:microsoft.com/office/officeart/2018/2/layout/IconLabelList"/>
    <dgm:cxn modelId="{89BCA7B0-975D-4135-888D-87CE6A18D688}" type="presParOf" srcId="{FDE86819-50C5-49C8-AF31-347F47106A55}" destId="{AB928E8C-2559-4671-8BB8-0BE2E9F0A60F}" srcOrd="1" destOrd="0" presId="urn:microsoft.com/office/officeart/2018/2/layout/IconLabelList"/>
    <dgm:cxn modelId="{2E5DC555-467D-4E40-8AFD-902BC3B68202}" type="presParOf" srcId="{FDE86819-50C5-49C8-AF31-347F47106A55}" destId="{9A51526C-9E81-4BD0-BA64-DF8016954C2A}" srcOrd="2" destOrd="0" presId="urn:microsoft.com/office/officeart/2018/2/layout/IconLabelList"/>
    <dgm:cxn modelId="{2622D3F7-D67A-4D71-BA26-C844EA96B963}" type="presParOf" srcId="{30B8612C-8E94-4AB7-9574-357F798A1273}" destId="{C462CEEF-E272-4A0F-A615-3AEC86C30F2A}" srcOrd="1" destOrd="0" presId="urn:microsoft.com/office/officeart/2018/2/layout/IconLabelList"/>
    <dgm:cxn modelId="{34B68120-3F43-4F90-AE02-11F4317A848A}" type="presParOf" srcId="{30B8612C-8E94-4AB7-9574-357F798A1273}" destId="{A37A9E23-F646-47DC-8E55-270907203500}" srcOrd="2" destOrd="0" presId="urn:microsoft.com/office/officeart/2018/2/layout/IconLabelList"/>
    <dgm:cxn modelId="{A3B4D6C8-0F32-4678-A552-75846114F97A}" type="presParOf" srcId="{A37A9E23-F646-47DC-8E55-270907203500}" destId="{B81A4B96-E97D-4079-A6C0-00D8F41D4B36}" srcOrd="0" destOrd="0" presId="urn:microsoft.com/office/officeart/2018/2/layout/IconLabelList"/>
    <dgm:cxn modelId="{43A7A479-093E-4D3B-90FF-E36D7C08FB8C}" type="presParOf" srcId="{A37A9E23-F646-47DC-8E55-270907203500}" destId="{F4F38F82-29FD-46F2-A4BB-89DABFE0CD49}" srcOrd="1" destOrd="0" presId="urn:microsoft.com/office/officeart/2018/2/layout/IconLabelList"/>
    <dgm:cxn modelId="{A270B6C0-CFA4-4C9A-BDF9-AFE87587C1D1}" type="presParOf" srcId="{A37A9E23-F646-47DC-8E55-270907203500}" destId="{1ECB3947-C6B8-45FB-A113-74131B9B442A}" srcOrd="2" destOrd="0" presId="urn:microsoft.com/office/officeart/2018/2/layout/IconLabelList"/>
    <dgm:cxn modelId="{CB901202-9EF5-4FA5-BF05-F4A1EE7BE8DC}" type="presParOf" srcId="{30B8612C-8E94-4AB7-9574-357F798A1273}" destId="{651A582A-91A9-4969-A88B-8F3A8C3CC015}" srcOrd="3" destOrd="0" presId="urn:microsoft.com/office/officeart/2018/2/layout/IconLabelList"/>
    <dgm:cxn modelId="{7ECE3D63-1EC8-4634-9252-669DD9413056}" type="presParOf" srcId="{30B8612C-8E94-4AB7-9574-357F798A1273}" destId="{A992CD4C-6EAC-4548-A2A8-14200986339B}" srcOrd="4" destOrd="0" presId="urn:microsoft.com/office/officeart/2018/2/layout/IconLabelList"/>
    <dgm:cxn modelId="{E66033FA-EFFA-4C23-9232-DD4E31BBB1B0}" type="presParOf" srcId="{A992CD4C-6EAC-4548-A2A8-14200986339B}" destId="{84A6040A-149E-438A-923F-8356ED736EE1}" srcOrd="0" destOrd="0" presId="urn:microsoft.com/office/officeart/2018/2/layout/IconLabelList"/>
    <dgm:cxn modelId="{27FE5036-F7E6-4869-BAA4-D5456246B20D}" type="presParOf" srcId="{A992CD4C-6EAC-4548-A2A8-14200986339B}" destId="{70B587C6-A7F7-4128-A1B7-6B44CEF6DBA6}" srcOrd="1" destOrd="0" presId="urn:microsoft.com/office/officeart/2018/2/layout/IconLabelList"/>
    <dgm:cxn modelId="{8EFCD4A8-38FE-439C-84B1-2CAB454DB1CF}" type="presParOf" srcId="{A992CD4C-6EAC-4548-A2A8-14200986339B}" destId="{78C0D196-6461-4A4C-A30A-4A1CACE7D1F3}" srcOrd="2" destOrd="0" presId="urn:microsoft.com/office/officeart/2018/2/layout/IconLabelList"/>
    <dgm:cxn modelId="{1B3CB0D2-8F5C-4D07-97F8-596D85D742F9}" type="presParOf" srcId="{30B8612C-8E94-4AB7-9574-357F798A1273}" destId="{291C9F34-923D-4BF6-8D40-53E7948AD4BA}" srcOrd="5" destOrd="0" presId="urn:microsoft.com/office/officeart/2018/2/layout/IconLabelList"/>
    <dgm:cxn modelId="{4A8C5905-81A1-4871-B5EF-5F9D81558BEB}" type="presParOf" srcId="{30B8612C-8E94-4AB7-9574-357F798A1273}" destId="{D510784C-4717-4FF3-91C3-05395F5E0749}" srcOrd="6" destOrd="0" presId="urn:microsoft.com/office/officeart/2018/2/layout/IconLabelList"/>
    <dgm:cxn modelId="{D152E63A-BA3E-489E-8F7D-9F5270974129}" type="presParOf" srcId="{D510784C-4717-4FF3-91C3-05395F5E0749}" destId="{B48D376E-440D-49DC-A3EE-C1C70200AA6B}" srcOrd="0" destOrd="0" presId="urn:microsoft.com/office/officeart/2018/2/layout/IconLabelList"/>
    <dgm:cxn modelId="{3386BE82-F2DB-4FAC-B03C-3248977BC3A6}" type="presParOf" srcId="{D510784C-4717-4FF3-91C3-05395F5E0749}" destId="{387EF6D9-8FD1-4DBE-9D23-C5843CACA00A}" srcOrd="1" destOrd="0" presId="urn:microsoft.com/office/officeart/2018/2/layout/IconLabelList"/>
    <dgm:cxn modelId="{DCC1D0D1-F405-41A2-9B7F-53C3193FD2D8}" type="presParOf" srcId="{D510784C-4717-4FF3-91C3-05395F5E0749}" destId="{A38473AB-A161-46A1-AFE0-23BF89BD43F1}" srcOrd="2" destOrd="0" presId="urn:microsoft.com/office/officeart/2018/2/layout/IconLabelList"/>
    <dgm:cxn modelId="{35619C69-9FD0-44E5-89FE-98ACE429C743}" type="presParOf" srcId="{30B8612C-8E94-4AB7-9574-357F798A1273}" destId="{E3855FFD-DC31-4E0B-A990-0B1ACF9FCDC9}" srcOrd="7" destOrd="0" presId="urn:microsoft.com/office/officeart/2018/2/layout/IconLabelList"/>
    <dgm:cxn modelId="{E016FFF9-A329-4670-A630-2573D2AD45DE}" type="presParOf" srcId="{30B8612C-8E94-4AB7-9574-357F798A1273}" destId="{936669C9-E764-497A-9BC8-425C355EC000}" srcOrd="8" destOrd="0" presId="urn:microsoft.com/office/officeart/2018/2/layout/IconLabelList"/>
    <dgm:cxn modelId="{4DD5191D-F29C-44C8-8D0A-162C817621E7}" type="presParOf" srcId="{936669C9-E764-497A-9BC8-425C355EC000}" destId="{91DCCA5D-7876-4220-B14C-D5FB679F12F5}" srcOrd="0" destOrd="0" presId="urn:microsoft.com/office/officeart/2018/2/layout/IconLabelList"/>
    <dgm:cxn modelId="{DAD32D89-0334-41C4-8C54-6C3FC2F35B32}" type="presParOf" srcId="{936669C9-E764-497A-9BC8-425C355EC000}" destId="{B78E9897-C46C-4D2A-82E9-00462CEE16FB}" srcOrd="1" destOrd="0" presId="urn:microsoft.com/office/officeart/2018/2/layout/IconLabelList"/>
    <dgm:cxn modelId="{F71603C1-BF9A-4EB7-AC31-BD5A9C16C8CA}" type="presParOf" srcId="{936669C9-E764-497A-9BC8-425C355EC000}" destId="{D77A360B-CFE9-42E1-817D-DA05BD970C05}" srcOrd="2" destOrd="0" presId="urn:microsoft.com/office/officeart/2018/2/layout/IconLabelList"/>
    <dgm:cxn modelId="{0767DBD7-1675-410D-BCBA-837DB9D108A5}" type="presParOf" srcId="{30B8612C-8E94-4AB7-9574-357F798A1273}" destId="{15B68E14-542E-47A4-B8E5-0D7F9AD7E5EA}" srcOrd="9" destOrd="0" presId="urn:microsoft.com/office/officeart/2018/2/layout/IconLabelList"/>
    <dgm:cxn modelId="{C233FDE5-C38F-4CAB-AA21-675B4E97D3E7}" type="presParOf" srcId="{30B8612C-8E94-4AB7-9574-357F798A1273}" destId="{4E7ABD9C-AFDF-4D49-94B4-DC9940B468D7}" srcOrd="10" destOrd="0" presId="urn:microsoft.com/office/officeart/2018/2/layout/IconLabelList"/>
    <dgm:cxn modelId="{9CBC3D21-5839-4512-A018-DDB703C0527B}" type="presParOf" srcId="{4E7ABD9C-AFDF-4D49-94B4-DC9940B468D7}" destId="{6DE957D5-4178-4706-A31A-8604E606C031}" srcOrd="0" destOrd="0" presId="urn:microsoft.com/office/officeart/2018/2/layout/IconLabelList"/>
    <dgm:cxn modelId="{C5D17CA4-D197-4EED-9AA7-4BE29872EB66}" type="presParOf" srcId="{4E7ABD9C-AFDF-4D49-94B4-DC9940B468D7}" destId="{91563405-8874-4112-85DD-9CFC290EE212}" srcOrd="1" destOrd="0" presId="urn:microsoft.com/office/officeart/2018/2/layout/IconLabelList"/>
    <dgm:cxn modelId="{7ED354B1-328B-47FC-B5B4-45EECEAE9B98}" type="presParOf" srcId="{4E7ABD9C-AFDF-4D49-94B4-DC9940B468D7}" destId="{316AF68D-2FBD-4F3C-8C8B-133AF881193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1D2CAA-3E2B-4137-81DC-D1BA4535B6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314BF4A-F488-4B61-BC45-930EAF5D5C20}">
      <dgm:prSet/>
      <dgm:spPr/>
      <dgm:t>
        <a:bodyPr/>
        <a:lstStyle/>
        <a:p>
          <a:r>
            <a:rPr lang="en-US" b="1"/>
            <a:t>Sanvello  </a:t>
          </a:r>
          <a:r>
            <a:rPr lang="en-US"/>
            <a:t>	</a:t>
          </a:r>
          <a:r>
            <a:rPr lang="en-US" b="1">
              <a:hlinkClick xmlns:r="http://schemas.openxmlformats.org/officeDocument/2006/relationships" r:id="rId1"/>
            </a:rPr>
            <a:t> https://www.sanvello.com/</a:t>
          </a:r>
          <a:endParaRPr lang="en-US"/>
        </a:p>
      </dgm:t>
    </dgm:pt>
    <dgm:pt modelId="{9F487DE8-CC66-41BB-BE89-34ACCAA236C9}" type="parTrans" cxnId="{FAA6B955-EB81-4D49-9797-D0E95ABB59FD}">
      <dgm:prSet/>
      <dgm:spPr/>
      <dgm:t>
        <a:bodyPr/>
        <a:lstStyle/>
        <a:p>
          <a:endParaRPr lang="en-US"/>
        </a:p>
      </dgm:t>
    </dgm:pt>
    <dgm:pt modelId="{662BEE20-C298-43B7-8580-A250EE606B9D}" type="sibTrans" cxnId="{FAA6B955-EB81-4D49-9797-D0E95ABB59FD}">
      <dgm:prSet/>
      <dgm:spPr/>
      <dgm:t>
        <a:bodyPr/>
        <a:lstStyle/>
        <a:p>
          <a:endParaRPr lang="en-US"/>
        </a:p>
      </dgm:t>
    </dgm:pt>
    <dgm:pt modelId="{52261B8C-3C02-43F0-9EB9-E92E18361DDA}">
      <dgm:prSet/>
      <dgm:spPr/>
      <dgm:t>
        <a:bodyPr/>
        <a:lstStyle/>
        <a:p>
          <a:r>
            <a:rPr lang="en-US" b="1"/>
            <a:t>Formerly Pacifica, Sanvello offers clinically validated techniques and support to help you relieve anxiety symptoms</a:t>
          </a:r>
          <a:endParaRPr lang="en-US"/>
        </a:p>
      </dgm:t>
    </dgm:pt>
    <dgm:pt modelId="{B419DE80-30D9-4B73-989A-34B1774B6846}" type="parTrans" cxnId="{DCE882DE-96D0-40CB-8711-2D068043BC56}">
      <dgm:prSet/>
      <dgm:spPr/>
      <dgm:t>
        <a:bodyPr/>
        <a:lstStyle/>
        <a:p>
          <a:endParaRPr lang="en-US"/>
        </a:p>
      </dgm:t>
    </dgm:pt>
    <dgm:pt modelId="{FA4ABC65-7602-41E5-84CC-10397828F174}" type="sibTrans" cxnId="{DCE882DE-96D0-40CB-8711-2D068043BC56}">
      <dgm:prSet/>
      <dgm:spPr/>
      <dgm:t>
        <a:bodyPr/>
        <a:lstStyle/>
        <a:p>
          <a:endParaRPr lang="en-US"/>
        </a:p>
      </dgm:t>
    </dgm:pt>
    <dgm:pt modelId="{E436D565-96CA-441C-8007-7C784ECCD91B}">
      <dgm:prSet/>
      <dgm:spPr/>
      <dgm:t>
        <a:bodyPr/>
        <a:lstStyle/>
        <a:p>
          <a:r>
            <a:rPr lang="en-US" b="1"/>
            <a:t>Stop, Breathe and Think	</a:t>
          </a:r>
          <a:r>
            <a:rPr lang="en-US" b="1">
              <a:hlinkClick xmlns:r="http://schemas.openxmlformats.org/officeDocument/2006/relationships" r:id="rId2"/>
            </a:rPr>
            <a:t>https://www.stopbreathethink.com/</a:t>
          </a:r>
          <a:endParaRPr lang="en-US"/>
        </a:p>
      </dgm:t>
    </dgm:pt>
    <dgm:pt modelId="{11C2156A-4959-46C5-9736-00E9501803EC}" type="parTrans" cxnId="{BFBA6A05-18E1-4E3F-8CFE-736CB57CB918}">
      <dgm:prSet/>
      <dgm:spPr/>
      <dgm:t>
        <a:bodyPr/>
        <a:lstStyle/>
        <a:p>
          <a:endParaRPr lang="en-US"/>
        </a:p>
      </dgm:t>
    </dgm:pt>
    <dgm:pt modelId="{93DD58B8-F77A-415B-9D62-ACED645966E9}" type="sibTrans" cxnId="{BFBA6A05-18E1-4E3F-8CFE-736CB57CB918}">
      <dgm:prSet/>
      <dgm:spPr/>
      <dgm:t>
        <a:bodyPr/>
        <a:lstStyle/>
        <a:p>
          <a:endParaRPr lang="en-US"/>
        </a:p>
      </dgm:t>
    </dgm:pt>
    <dgm:pt modelId="{D79B4B55-0635-4FA3-81ED-F2AF8C5BD692}">
      <dgm:prSet/>
      <dgm:spPr/>
      <dgm:t>
        <a:bodyPr/>
        <a:lstStyle/>
        <a:p>
          <a:r>
            <a:rPr lang="en-US" b="1"/>
            <a:t>Helps bring mindfulness to your daily life. Guided meditations and reflective tool</a:t>
          </a:r>
          <a:endParaRPr lang="en-US"/>
        </a:p>
      </dgm:t>
    </dgm:pt>
    <dgm:pt modelId="{45408243-9AC4-4D77-AAD5-EDBED1760DE6}" type="parTrans" cxnId="{F8CF6D99-551D-4A16-B0AD-31750E38F519}">
      <dgm:prSet/>
      <dgm:spPr/>
      <dgm:t>
        <a:bodyPr/>
        <a:lstStyle/>
        <a:p>
          <a:endParaRPr lang="en-US"/>
        </a:p>
      </dgm:t>
    </dgm:pt>
    <dgm:pt modelId="{C1D7B897-48DD-4607-B7B3-DE051913194C}" type="sibTrans" cxnId="{F8CF6D99-551D-4A16-B0AD-31750E38F519}">
      <dgm:prSet/>
      <dgm:spPr/>
      <dgm:t>
        <a:bodyPr/>
        <a:lstStyle/>
        <a:p>
          <a:endParaRPr lang="en-US"/>
        </a:p>
      </dgm:t>
    </dgm:pt>
    <dgm:pt modelId="{C5474EB3-ADEB-49E0-BC2E-2FA49FC48076}">
      <dgm:prSet/>
      <dgm:spPr/>
      <dgm:t>
        <a:bodyPr/>
        <a:lstStyle/>
        <a:p>
          <a:r>
            <a:rPr lang="en-US" b="1"/>
            <a:t>Insight Timer		</a:t>
          </a:r>
          <a:r>
            <a:rPr lang="en-US" b="1">
              <a:hlinkClick xmlns:r="http://schemas.openxmlformats.org/officeDocument/2006/relationships" r:id="rId3"/>
            </a:rPr>
            <a:t> https://insighttimer.com/</a:t>
          </a:r>
          <a:endParaRPr lang="en-US"/>
        </a:p>
      </dgm:t>
    </dgm:pt>
    <dgm:pt modelId="{2B49564C-7204-4970-936B-913721EC03C0}" type="parTrans" cxnId="{EC5C0770-8E45-4FEA-8976-D0E7C06E15A1}">
      <dgm:prSet/>
      <dgm:spPr/>
      <dgm:t>
        <a:bodyPr/>
        <a:lstStyle/>
        <a:p>
          <a:endParaRPr lang="en-US"/>
        </a:p>
      </dgm:t>
    </dgm:pt>
    <dgm:pt modelId="{B59DCC31-88C8-49FC-A765-F351778861C1}" type="sibTrans" cxnId="{EC5C0770-8E45-4FEA-8976-D0E7C06E15A1}">
      <dgm:prSet/>
      <dgm:spPr/>
      <dgm:t>
        <a:bodyPr/>
        <a:lstStyle/>
        <a:p>
          <a:endParaRPr lang="en-US"/>
        </a:p>
      </dgm:t>
    </dgm:pt>
    <dgm:pt modelId="{ED8BF3EC-4A64-42D0-9BB0-8DF5CA9C9EAF}">
      <dgm:prSet/>
      <dgm:spPr/>
      <dgm:t>
        <a:bodyPr/>
        <a:lstStyle/>
        <a:p>
          <a:r>
            <a:rPr lang="en-US" b="1"/>
            <a:t>Meditation app complete with guided medications of varying lengths and themes, talks by meditation teachers and more</a:t>
          </a:r>
          <a:endParaRPr lang="en-US"/>
        </a:p>
      </dgm:t>
    </dgm:pt>
    <dgm:pt modelId="{D0603CE8-7FD8-4942-84A0-1B5D27D70415}" type="parTrans" cxnId="{1B3C82F6-A95E-4199-B780-0A603CF41A94}">
      <dgm:prSet/>
      <dgm:spPr/>
      <dgm:t>
        <a:bodyPr/>
        <a:lstStyle/>
        <a:p>
          <a:endParaRPr lang="en-US"/>
        </a:p>
      </dgm:t>
    </dgm:pt>
    <dgm:pt modelId="{8EED92A4-7B38-4809-818D-01E7DFE3145A}" type="sibTrans" cxnId="{1B3C82F6-A95E-4199-B780-0A603CF41A94}">
      <dgm:prSet/>
      <dgm:spPr/>
      <dgm:t>
        <a:bodyPr/>
        <a:lstStyle/>
        <a:p>
          <a:endParaRPr lang="en-US"/>
        </a:p>
      </dgm:t>
    </dgm:pt>
    <dgm:pt modelId="{184CED8F-C472-495A-AC57-38B1BA475E6B}">
      <dgm:prSet/>
      <dgm:spPr/>
      <dgm:t>
        <a:bodyPr/>
        <a:lstStyle/>
        <a:p>
          <a:r>
            <a:rPr lang="en-US" b="1" dirty="0"/>
            <a:t>Happify</a:t>
          </a:r>
        </a:p>
      </dgm:t>
    </dgm:pt>
    <dgm:pt modelId="{89D0B8A4-E70B-4DB0-954E-3F511E0CF416}" type="parTrans" cxnId="{D3DA7652-5BF0-4F5A-9B3F-9866EDB895EE}">
      <dgm:prSet/>
      <dgm:spPr/>
      <dgm:t>
        <a:bodyPr/>
        <a:lstStyle/>
        <a:p>
          <a:endParaRPr lang="en-US"/>
        </a:p>
      </dgm:t>
    </dgm:pt>
    <dgm:pt modelId="{7902C03E-DC56-474E-A91F-91024CC7A0BF}" type="sibTrans" cxnId="{D3DA7652-5BF0-4F5A-9B3F-9866EDB895EE}">
      <dgm:prSet/>
      <dgm:spPr/>
      <dgm:t>
        <a:bodyPr/>
        <a:lstStyle/>
        <a:p>
          <a:endParaRPr lang="en-US"/>
        </a:p>
      </dgm:t>
    </dgm:pt>
    <dgm:pt modelId="{F0836BD5-ABD6-44A1-9598-90243AAC369E}">
      <dgm:prSet/>
      <dgm:spPr/>
      <dgm:t>
        <a:bodyPr/>
        <a:lstStyle/>
        <a:p>
          <a:r>
            <a:rPr lang="en-US" b="1" dirty="0"/>
            <a:t>Personalizes self care using data driven insights and motivates users to form positive habits</a:t>
          </a:r>
          <a:endParaRPr lang="en-US" dirty="0"/>
        </a:p>
      </dgm:t>
    </dgm:pt>
    <dgm:pt modelId="{D02557E7-165A-4A7C-930A-F185D82F55AF}" type="parTrans" cxnId="{637BB848-B909-4FB9-B339-34EC682391E9}">
      <dgm:prSet/>
      <dgm:spPr/>
      <dgm:t>
        <a:bodyPr/>
        <a:lstStyle/>
        <a:p>
          <a:endParaRPr lang="en-US"/>
        </a:p>
      </dgm:t>
    </dgm:pt>
    <dgm:pt modelId="{35C26A1D-48B5-4CCB-81DE-F05C623B8D9D}" type="sibTrans" cxnId="{637BB848-B909-4FB9-B339-34EC682391E9}">
      <dgm:prSet/>
      <dgm:spPr/>
      <dgm:t>
        <a:bodyPr/>
        <a:lstStyle/>
        <a:p>
          <a:endParaRPr lang="en-US"/>
        </a:p>
      </dgm:t>
    </dgm:pt>
    <dgm:pt modelId="{D2597E99-8832-468C-A2A0-A31F8F623E2F}" type="pres">
      <dgm:prSet presAssocID="{931D2CAA-3E2B-4137-81DC-D1BA4535B6BE}" presName="root" presStyleCnt="0">
        <dgm:presLayoutVars>
          <dgm:dir/>
          <dgm:resizeHandles val="exact"/>
        </dgm:presLayoutVars>
      </dgm:prSet>
      <dgm:spPr/>
    </dgm:pt>
    <dgm:pt modelId="{D781BE76-E8C7-47E7-A302-E445A4FD1BF4}" type="pres">
      <dgm:prSet presAssocID="{9314BF4A-F488-4B61-BC45-930EAF5D5C20}" presName="compNode" presStyleCnt="0"/>
      <dgm:spPr/>
    </dgm:pt>
    <dgm:pt modelId="{615C4A72-BBE9-4005-80D3-58C6207A284E}" type="pres">
      <dgm:prSet presAssocID="{9314BF4A-F488-4B61-BC45-930EAF5D5C20}" presName="bgRect" presStyleLbl="bgShp" presStyleIdx="0" presStyleCnt="8"/>
      <dgm:spPr/>
    </dgm:pt>
    <dgm:pt modelId="{6F2DF504-E7EF-4D6C-BE05-8CFD5D340E63}" type="pres">
      <dgm:prSet presAssocID="{9314BF4A-F488-4B61-BC45-930EAF5D5C20}" presName="iconRect" presStyleLbl="node1" presStyleIdx="0" presStyleCnt="8"/>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rker"/>
        </a:ext>
      </dgm:extLst>
    </dgm:pt>
    <dgm:pt modelId="{257121C6-4570-42B1-BE5E-29E294F7D64C}" type="pres">
      <dgm:prSet presAssocID="{9314BF4A-F488-4B61-BC45-930EAF5D5C20}" presName="spaceRect" presStyleCnt="0"/>
      <dgm:spPr/>
    </dgm:pt>
    <dgm:pt modelId="{ACBEF12E-9DA0-412F-B79E-750677EBA3E9}" type="pres">
      <dgm:prSet presAssocID="{9314BF4A-F488-4B61-BC45-930EAF5D5C20}" presName="parTx" presStyleLbl="revTx" presStyleIdx="0" presStyleCnt="8">
        <dgm:presLayoutVars>
          <dgm:chMax val="0"/>
          <dgm:chPref val="0"/>
        </dgm:presLayoutVars>
      </dgm:prSet>
      <dgm:spPr/>
    </dgm:pt>
    <dgm:pt modelId="{ABAFA99D-3DB4-400A-BA37-225124106BEC}" type="pres">
      <dgm:prSet presAssocID="{662BEE20-C298-43B7-8580-A250EE606B9D}" presName="sibTrans" presStyleCnt="0"/>
      <dgm:spPr/>
    </dgm:pt>
    <dgm:pt modelId="{2892102B-519D-45AF-891D-86353E186C64}" type="pres">
      <dgm:prSet presAssocID="{52261B8C-3C02-43F0-9EB9-E92E18361DDA}" presName="compNode" presStyleCnt="0"/>
      <dgm:spPr/>
    </dgm:pt>
    <dgm:pt modelId="{EA3D6708-0FD5-4669-AA0D-34165DAF8D01}" type="pres">
      <dgm:prSet presAssocID="{52261B8C-3C02-43F0-9EB9-E92E18361DDA}" presName="bgRect" presStyleLbl="bgShp" presStyleIdx="1" presStyleCnt="8"/>
      <dgm:spPr/>
    </dgm:pt>
    <dgm:pt modelId="{31C91DD4-F0F3-4DBF-944B-4B1FB8390675}" type="pres">
      <dgm:prSet presAssocID="{52261B8C-3C02-43F0-9EB9-E92E18361DDA}" presName="iconRect" presStyleLbl="node1" presStyleIdx="1" presStyleCnt="8"/>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Doctor"/>
        </a:ext>
      </dgm:extLst>
    </dgm:pt>
    <dgm:pt modelId="{702D3F2E-945F-4FED-AF7D-9FFC929B56F8}" type="pres">
      <dgm:prSet presAssocID="{52261B8C-3C02-43F0-9EB9-E92E18361DDA}" presName="spaceRect" presStyleCnt="0"/>
      <dgm:spPr/>
    </dgm:pt>
    <dgm:pt modelId="{0E0A7952-78FD-4C09-BFC1-98FE15B8D98A}" type="pres">
      <dgm:prSet presAssocID="{52261B8C-3C02-43F0-9EB9-E92E18361DDA}" presName="parTx" presStyleLbl="revTx" presStyleIdx="1" presStyleCnt="8">
        <dgm:presLayoutVars>
          <dgm:chMax val="0"/>
          <dgm:chPref val="0"/>
        </dgm:presLayoutVars>
      </dgm:prSet>
      <dgm:spPr/>
    </dgm:pt>
    <dgm:pt modelId="{85EA2BA4-929A-4723-91D2-122BA6781152}" type="pres">
      <dgm:prSet presAssocID="{FA4ABC65-7602-41E5-84CC-10397828F174}" presName="sibTrans" presStyleCnt="0"/>
      <dgm:spPr/>
    </dgm:pt>
    <dgm:pt modelId="{F59F3851-ECC3-47C2-AEF4-CA079680D7F8}" type="pres">
      <dgm:prSet presAssocID="{E436D565-96CA-441C-8007-7C784ECCD91B}" presName="compNode" presStyleCnt="0"/>
      <dgm:spPr/>
    </dgm:pt>
    <dgm:pt modelId="{B22B4F65-F501-4AB6-85EB-2D3A7FEC3B99}" type="pres">
      <dgm:prSet presAssocID="{E436D565-96CA-441C-8007-7C784ECCD91B}" presName="bgRect" presStyleLbl="bgShp" presStyleIdx="2" presStyleCnt="8"/>
      <dgm:spPr/>
    </dgm:pt>
    <dgm:pt modelId="{79583862-7FC9-4E5F-B5E2-E92F1051F9DD}" type="pres">
      <dgm:prSet presAssocID="{E436D565-96CA-441C-8007-7C784ECCD91B}" presName="iconRect" presStyleLbl="node1" presStyleIdx="2" presStyleCnt="8"/>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Lungs"/>
        </a:ext>
      </dgm:extLst>
    </dgm:pt>
    <dgm:pt modelId="{EAF56CCB-1219-451C-B8FB-9F0BF837DED2}" type="pres">
      <dgm:prSet presAssocID="{E436D565-96CA-441C-8007-7C784ECCD91B}" presName="spaceRect" presStyleCnt="0"/>
      <dgm:spPr/>
    </dgm:pt>
    <dgm:pt modelId="{27E41901-59F0-4A62-A69C-A496FC8405FC}" type="pres">
      <dgm:prSet presAssocID="{E436D565-96CA-441C-8007-7C784ECCD91B}" presName="parTx" presStyleLbl="revTx" presStyleIdx="2" presStyleCnt="8">
        <dgm:presLayoutVars>
          <dgm:chMax val="0"/>
          <dgm:chPref val="0"/>
        </dgm:presLayoutVars>
      </dgm:prSet>
      <dgm:spPr/>
    </dgm:pt>
    <dgm:pt modelId="{E158D122-2F0A-48B9-8C35-08B8B857E377}" type="pres">
      <dgm:prSet presAssocID="{93DD58B8-F77A-415B-9D62-ACED645966E9}" presName="sibTrans" presStyleCnt="0"/>
      <dgm:spPr/>
    </dgm:pt>
    <dgm:pt modelId="{0D71CCC3-ABFE-444D-A69F-7554E07C2728}" type="pres">
      <dgm:prSet presAssocID="{D79B4B55-0635-4FA3-81ED-F2AF8C5BD692}" presName="compNode" presStyleCnt="0"/>
      <dgm:spPr/>
    </dgm:pt>
    <dgm:pt modelId="{865E95F8-7F19-4CC4-85C0-DBAE6E2DA38D}" type="pres">
      <dgm:prSet presAssocID="{D79B4B55-0635-4FA3-81ED-F2AF8C5BD692}" presName="bgRect" presStyleLbl="bgShp" presStyleIdx="3" presStyleCnt="8"/>
      <dgm:spPr/>
    </dgm:pt>
    <dgm:pt modelId="{0BD3975C-713C-499F-BF37-AFD1644FF968}" type="pres">
      <dgm:prSet presAssocID="{D79B4B55-0635-4FA3-81ED-F2AF8C5BD692}" presName="iconRect" presStyleLbl="node1" presStyleIdx="3" presStyleCnt="8"/>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Head with Gears"/>
        </a:ext>
      </dgm:extLst>
    </dgm:pt>
    <dgm:pt modelId="{66E5D451-1F13-441B-B8FD-357C73032E5A}" type="pres">
      <dgm:prSet presAssocID="{D79B4B55-0635-4FA3-81ED-F2AF8C5BD692}" presName="spaceRect" presStyleCnt="0"/>
      <dgm:spPr/>
    </dgm:pt>
    <dgm:pt modelId="{86E5856C-8B63-4960-B8B9-11E06C2DED79}" type="pres">
      <dgm:prSet presAssocID="{D79B4B55-0635-4FA3-81ED-F2AF8C5BD692}" presName="parTx" presStyleLbl="revTx" presStyleIdx="3" presStyleCnt="8">
        <dgm:presLayoutVars>
          <dgm:chMax val="0"/>
          <dgm:chPref val="0"/>
        </dgm:presLayoutVars>
      </dgm:prSet>
      <dgm:spPr/>
    </dgm:pt>
    <dgm:pt modelId="{8B78FAEA-7415-44DB-A29D-1D4F0972ADB9}" type="pres">
      <dgm:prSet presAssocID="{C1D7B897-48DD-4607-B7B3-DE051913194C}" presName="sibTrans" presStyleCnt="0"/>
      <dgm:spPr/>
    </dgm:pt>
    <dgm:pt modelId="{D3B1F003-8EBF-4525-807E-6CDC3CB91480}" type="pres">
      <dgm:prSet presAssocID="{C5474EB3-ADEB-49E0-BC2E-2FA49FC48076}" presName="compNode" presStyleCnt="0"/>
      <dgm:spPr/>
    </dgm:pt>
    <dgm:pt modelId="{6118B3C1-E4B7-4846-B05F-C518BC2E6CFB}" type="pres">
      <dgm:prSet presAssocID="{C5474EB3-ADEB-49E0-BC2E-2FA49FC48076}" presName="bgRect" presStyleLbl="bgShp" presStyleIdx="4" presStyleCnt="8"/>
      <dgm:spPr/>
    </dgm:pt>
    <dgm:pt modelId="{D0FD14AC-55CC-4748-AE72-AB7A53D05833}" type="pres">
      <dgm:prSet presAssocID="{C5474EB3-ADEB-49E0-BC2E-2FA49FC48076}" presName="iconRect" presStyleLbl="node1" presStyleIdx="4" presStyleCnt="8"/>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Stopwatch"/>
        </a:ext>
      </dgm:extLst>
    </dgm:pt>
    <dgm:pt modelId="{1E465142-C253-4D71-9D8E-8708E4BDC6F5}" type="pres">
      <dgm:prSet presAssocID="{C5474EB3-ADEB-49E0-BC2E-2FA49FC48076}" presName="spaceRect" presStyleCnt="0"/>
      <dgm:spPr/>
    </dgm:pt>
    <dgm:pt modelId="{0B913819-5F93-4756-A5BE-71EBF5680877}" type="pres">
      <dgm:prSet presAssocID="{C5474EB3-ADEB-49E0-BC2E-2FA49FC48076}" presName="parTx" presStyleLbl="revTx" presStyleIdx="4" presStyleCnt="8">
        <dgm:presLayoutVars>
          <dgm:chMax val="0"/>
          <dgm:chPref val="0"/>
        </dgm:presLayoutVars>
      </dgm:prSet>
      <dgm:spPr/>
    </dgm:pt>
    <dgm:pt modelId="{572C6084-4936-437F-A76C-FCA2073FFB2D}" type="pres">
      <dgm:prSet presAssocID="{B59DCC31-88C8-49FC-A765-F351778861C1}" presName="sibTrans" presStyleCnt="0"/>
      <dgm:spPr/>
    </dgm:pt>
    <dgm:pt modelId="{9AF47B1A-AEA8-4002-8D19-13375A360795}" type="pres">
      <dgm:prSet presAssocID="{ED8BF3EC-4A64-42D0-9BB0-8DF5CA9C9EAF}" presName="compNode" presStyleCnt="0"/>
      <dgm:spPr/>
    </dgm:pt>
    <dgm:pt modelId="{825D7A1D-A31E-4A13-86B8-64F681369A93}" type="pres">
      <dgm:prSet presAssocID="{ED8BF3EC-4A64-42D0-9BB0-8DF5CA9C9EAF}" presName="bgRect" presStyleLbl="bgShp" presStyleIdx="5" presStyleCnt="8"/>
      <dgm:spPr/>
    </dgm:pt>
    <dgm:pt modelId="{BEB2D892-B7A9-46D6-B7F2-A15636682F57}" type="pres">
      <dgm:prSet presAssocID="{ED8BF3EC-4A64-42D0-9BB0-8DF5CA9C9EAF}" presName="iconRect" presStyleLbl="node1" presStyleIdx="5" presStyleCnt="8"/>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Brain in head"/>
        </a:ext>
      </dgm:extLst>
    </dgm:pt>
    <dgm:pt modelId="{031CB023-DA30-4D8D-B9E5-828B7478E0DF}" type="pres">
      <dgm:prSet presAssocID="{ED8BF3EC-4A64-42D0-9BB0-8DF5CA9C9EAF}" presName="spaceRect" presStyleCnt="0"/>
      <dgm:spPr/>
    </dgm:pt>
    <dgm:pt modelId="{463A8433-16F4-4E1E-A412-6C324E930FF7}" type="pres">
      <dgm:prSet presAssocID="{ED8BF3EC-4A64-42D0-9BB0-8DF5CA9C9EAF}" presName="parTx" presStyleLbl="revTx" presStyleIdx="5" presStyleCnt="8">
        <dgm:presLayoutVars>
          <dgm:chMax val="0"/>
          <dgm:chPref val="0"/>
        </dgm:presLayoutVars>
      </dgm:prSet>
      <dgm:spPr/>
    </dgm:pt>
    <dgm:pt modelId="{B739F5EE-59CA-4179-8D3E-9843A5457416}" type="pres">
      <dgm:prSet presAssocID="{8EED92A4-7B38-4809-818D-01E7DFE3145A}" presName="sibTrans" presStyleCnt="0"/>
      <dgm:spPr/>
    </dgm:pt>
    <dgm:pt modelId="{1327A0F3-2648-4DBB-8EE7-D8937A8CC797}" type="pres">
      <dgm:prSet presAssocID="{184CED8F-C472-495A-AC57-38B1BA475E6B}" presName="compNode" presStyleCnt="0"/>
      <dgm:spPr/>
    </dgm:pt>
    <dgm:pt modelId="{EBE3E7E3-50D6-466B-A08A-AE9F78CCBABD}" type="pres">
      <dgm:prSet presAssocID="{184CED8F-C472-495A-AC57-38B1BA475E6B}" presName="bgRect" presStyleLbl="bgShp" presStyleIdx="6" presStyleCnt="8"/>
      <dgm:spPr/>
    </dgm:pt>
    <dgm:pt modelId="{4ECBF2F4-A398-4C37-A02B-6C130025B6C9}" type="pres">
      <dgm:prSet presAssocID="{184CED8F-C472-495A-AC57-38B1BA475E6B}" presName="iconRect" presStyleLbl="node1" presStyleIdx="6" presStyleCnt="8"/>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dgm:spPr>
      <dgm:extLst>
        <a:ext uri="{E40237B7-FDA0-4F09-8148-C483321AD2D9}">
          <dgm14:cNvPr xmlns:dgm14="http://schemas.microsoft.com/office/drawing/2010/diagram" id="0" name="" descr="Map with pin"/>
        </a:ext>
      </dgm:extLst>
    </dgm:pt>
    <dgm:pt modelId="{2F535B4F-ABF8-49B7-AF86-086B552DCDD5}" type="pres">
      <dgm:prSet presAssocID="{184CED8F-C472-495A-AC57-38B1BA475E6B}" presName="spaceRect" presStyleCnt="0"/>
      <dgm:spPr/>
    </dgm:pt>
    <dgm:pt modelId="{CF2F82B7-1451-434E-9643-4B2704EDE097}" type="pres">
      <dgm:prSet presAssocID="{184CED8F-C472-495A-AC57-38B1BA475E6B}" presName="parTx" presStyleLbl="revTx" presStyleIdx="6" presStyleCnt="8">
        <dgm:presLayoutVars>
          <dgm:chMax val="0"/>
          <dgm:chPref val="0"/>
        </dgm:presLayoutVars>
      </dgm:prSet>
      <dgm:spPr/>
    </dgm:pt>
    <dgm:pt modelId="{6DB66FB8-0DA8-45F5-899D-D95275EA2572}" type="pres">
      <dgm:prSet presAssocID="{7902C03E-DC56-474E-A91F-91024CC7A0BF}" presName="sibTrans" presStyleCnt="0"/>
      <dgm:spPr/>
    </dgm:pt>
    <dgm:pt modelId="{1207D271-D85B-4932-BD00-97BA34221113}" type="pres">
      <dgm:prSet presAssocID="{F0836BD5-ABD6-44A1-9598-90243AAC369E}" presName="compNode" presStyleCnt="0"/>
      <dgm:spPr/>
    </dgm:pt>
    <dgm:pt modelId="{0A987DA1-C8E3-4BAD-B80F-C91874023AE8}" type="pres">
      <dgm:prSet presAssocID="{F0836BD5-ABD6-44A1-9598-90243AAC369E}" presName="bgRect" presStyleLbl="bgShp" presStyleIdx="7" presStyleCnt="8"/>
      <dgm:spPr/>
    </dgm:pt>
    <dgm:pt modelId="{053D369C-900D-4EB2-B1CE-23131D6C157E}" type="pres">
      <dgm:prSet presAssocID="{F0836BD5-ABD6-44A1-9598-90243AAC369E}" presName="iconRect" presStyleLbl="node1" presStyleIdx="7" presStyleCnt="8"/>
      <dgm:spPr>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a:noFill/>
        </a:ln>
      </dgm:spPr>
      <dgm:extLst>
        <a:ext uri="{E40237B7-FDA0-4F09-8148-C483321AD2D9}">
          <dgm14:cNvPr xmlns:dgm14="http://schemas.microsoft.com/office/drawing/2010/diagram" id="0" name="" descr="Camera"/>
        </a:ext>
      </dgm:extLst>
    </dgm:pt>
    <dgm:pt modelId="{BAF6D078-4D02-40C8-A503-B2937604F081}" type="pres">
      <dgm:prSet presAssocID="{F0836BD5-ABD6-44A1-9598-90243AAC369E}" presName="spaceRect" presStyleCnt="0"/>
      <dgm:spPr/>
    </dgm:pt>
    <dgm:pt modelId="{CBE04183-EDAD-4FEF-A4A2-0CF888D72766}" type="pres">
      <dgm:prSet presAssocID="{F0836BD5-ABD6-44A1-9598-90243AAC369E}" presName="parTx" presStyleLbl="revTx" presStyleIdx="7" presStyleCnt="8">
        <dgm:presLayoutVars>
          <dgm:chMax val="0"/>
          <dgm:chPref val="0"/>
        </dgm:presLayoutVars>
      </dgm:prSet>
      <dgm:spPr/>
    </dgm:pt>
  </dgm:ptLst>
  <dgm:cxnLst>
    <dgm:cxn modelId="{BFBA6A05-18E1-4E3F-8CFE-736CB57CB918}" srcId="{931D2CAA-3E2B-4137-81DC-D1BA4535B6BE}" destId="{E436D565-96CA-441C-8007-7C784ECCD91B}" srcOrd="2" destOrd="0" parTransId="{11C2156A-4959-46C5-9736-00E9501803EC}" sibTransId="{93DD58B8-F77A-415B-9D62-ACED645966E9}"/>
    <dgm:cxn modelId="{0B360F11-014B-40EC-8B13-92813432F675}" type="presOf" srcId="{9314BF4A-F488-4B61-BC45-930EAF5D5C20}" destId="{ACBEF12E-9DA0-412F-B79E-750677EBA3E9}" srcOrd="0" destOrd="0" presId="urn:microsoft.com/office/officeart/2018/2/layout/IconVerticalSolidList"/>
    <dgm:cxn modelId="{58B87A1B-3030-42D1-9CB4-802EB24C1A42}" type="presOf" srcId="{931D2CAA-3E2B-4137-81DC-D1BA4535B6BE}" destId="{D2597E99-8832-468C-A2A0-A31F8F623E2F}" srcOrd="0" destOrd="0" presId="urn:microsoft.com/office/officeart/2018/2/layout/IconVerticalSolidList"/>
    <dgm:cxn modelId="{CE07912F-AF11-4101-A2BE-192E329E7104}" type="presOf" srcId="{C5474EB3-ADEB-49E0-BC2E-2FA49FC48076}" destId="{0B913819-5F93-4756-A5BE-71EBF5680877}" srcOrd="0" destOrd="0" presId="urn:microsoft.com/office/officeart/2018/2/layout/IconVerticalSolidList"/>
    <dgm:cxn modelId="{637BB848-B909-4FB9-B339-34EC682391E9}" srcId="{931D2CAA-3E2B-4137-81DC-D1BA4535B6BE}" destId="{F0836BD5-ABD6-44A1-9598-90243AAC369E}" srcOrd="7" destOrd="0" parTransId="{D02557E7-165A-4A7C-930A-F185D82F55AF}" sibTransId="{35C26A1D-48B5-4CCB-81DE-F05C623B8D9D}"/>
    <dgm:cxn modelId="{EC5C0770-8E45-4FEA-8976-D0E7C06E15A1}" srcId="{931D2CAA-3E2B-4137-81DC-D1BA4535B6BE}" destId="{C5474EB3-ADEB-49E0-BC2E-2FA49FC48076}" srcOrd="4" destOrd="0" parTransId="{2B49564C-7204-4970-936B-913721EC03C0}" sibTransId="{B59DCC31-88C8-49FC-A765-F351778861C1}"/>
    <dgm:cxn modelId="{D3DA7652-5BF0-4F5A-9B3F-9866EDB895EE}" srcId="{931D2CAA-3E2B-4137-81DC-D1BA4535B6BE}" destId="{184CED8F-C472-495A-AC57-38B1BA475E6B}" srcOrd="6" destOrd="0" parTransId="{89D0B8A4-E70B-4DB0-954E-3F511E0CF416}" sibTransId="{7902C03E-DC56-474E-A91F-91024CC7A0BF}"/>
    <dgm:cxn modelId="{FAA6B955-EB81-4D49-9797-D0E95ABB59FD}" srcId="{931D2CAA-3E2B-4137-81DC-D1BA4535B6BE}" destId="{9314BF4A-F488-4B61-BC45-930EAF5D5C20}" srcOrd="0" destOrd="0" parTransId="{9F487DE8-CC66-41BB-BE89-34ACCAA236C9}" sibTransId="{662BEE20-C298-43B7-8580-A250EE606B9D}"/>
    <dgm:cxn modelId="{603C497E-24C8-4B98-91BE-AF223F845722}" type="presOf" srcId="{ED8BF3EC-4A64-42D0-9BB0-8DF5CA9C9EAF}" destId="{463A8433-16F4-4E1E-A412-6C324E930FF7}" srcOrd="0" destOrd="0" presId="urn:microsoft.com/office/officeart/2018/2/layout/IconVerticalSolidList"/>
    <dgm:cxn modelId="{A104977F-F657-429F-994C-38B41C370B09}" type="presOf" srcId="{184CED8F-C472-495A-AC57-38B1BA475E6B}" destId="{CF2F82B7-1451-434E-9643-4B2704EDE097}" srcOrd="0" destOrd="0" presId="urn:microsoft.com/office/officeart/2018/2/layout/IconVerticalSolidList"/>
    <dgm:cxn modelId="{F8CF6D99-551D-4A16-B0AD-31750E38F519}" srcId="{931D2CAA-3E2B-4137-81DC-D1BA4535B6BE}" destId="{D79B4B55-0635-4FA3-81ED-F2AF8C5BD692}" srcOrd="3" destOrd="0" parTransId="{45408243-9AC4-4D77-AAD5-EDBED1760DE6}" sibTransId="{C1D7B897-48DD-4607-B7B3-DE051913194C}"/>
    <dgm:cxn modelId="{FFB25CA4-C80F-4C36-AAD8-BE4809E2F75B}" type="presOf" srcId="{D79B4B55-0635-4FA3-81ED-F2AF8C5BD692}" destId="{86E5856C-8B63-4960-B8B9-11E06C2DED79}" srcOrd="0" destOrd="0" presId="urn:microsoft.com/office/officeart/2018/2/layout/IconVerticalSolidList"/>
    <dgm:cxn modelId="{15CE19A9-0A15-473F-8AC7-015D0B034DF3}" type="presOf" srcId="{F0836BD5-ABD6-44A1-9598-90243AAC369E}" destId="{CBE04183-EDAD-4FEF-A4A2-0CF888D72766}" srcOrd="0" destOrd="0" presId="urn:microsoft.com/office/officeart/2018/2/layout/IconVerticalSolidList"/>
    <dgm:cxn modelId="{DCE882DE-96D0-40CB-8711-2D068043BC56}" srcId="{931D2CAA-3E2B-4137-81DC-D1BA4535B6BE}" destId="{52261B8C-3C02-43F0-9EB9-E92E18361DDA}" srcOrd="1" destOrd="0" parTransId="{B419DE80-30D9-4B73-989A-34B1774B6846}" sibTransId="{FA4ABC65-7602-41E5-84CC-10397828F174}"/>
    <dgm:cxn modelId="{38DC71EB-7296-4034-9782-01F4D6239E25}" type="presOf" srcId="{E436D565-96CA-441C-8007-7C784ECCD91B}" destId="{27E41901-59F0-4A62-A69C-A496FC8405FC}" srcOrd="0" destOrd="0" presId="urn:microsoft.com/office/officeart/2018/2/layout/IconVerticalSolidList"/>
    <dgm:cxn modelId="{FCE4AFEC-459B-4741-968C-2ACE43C9974F}" type="presOf" srcId="{52261B8C-3C02-43F0-9EB9-E92E18361DDA}" destId="{0E0A7952-78FD-4C09-BFC1-98FE15B8D98A}" srcOrd="0" destOrd="0" presId="urn:microsoft.com/office/officeart/2018/2/layout/IconVerticalSolidList"/>
    <dgm:cxn modelId="{1B3C82F6-A95E-4199-B780-0A603CF41A94}" srcId="{931D2CAA-3E2B-4137-81DC-D1BA4535B6BE}" destId="{ED8BF3EC-4A64-42D0-9BB0-8DF5CA9C9EAF}" srcOrd="5" destOrd="0" parTransId="{D0603CE8-7FD8-4942-84A0-1B5D27D70415}" sibTransId="{8EED92A4-7B38-4809-818D-01E7DFE3145A}"/>
    <dgm:cxn modelId="{75455C78-02EE-4570-9FA8-4A94D6CB05F8}" type="presParOf" srcId="{D2597E99-8832-468C-A2A0-A31F8F623E2F}" destId="{D781BE76-E8C7-47E7-A302-E445A4FD1BF4}" srcOrd="0" destOrd="0" presId="urn:microsoft.com/office/officeart/2018/2/layout/IconVerticalSolidList"/>
    <dgm:cxn modelId="{142E70CB-8733-4D63-8AF0-B35A7F0833C0}" type="presParOf" srcId="{D781BE76-E8C7-47E7-A302-E445A4FD1BF4}" destId="{615C4A72-BBE9-4005-80D3-58C6207A284E}" srcOrd="0" destOrd="0" presId="urn:microsoft.com/office/officeart/2018/2/layout/IconVerticalSolidList"/>
    <dgm:cxn modelId="{87EB461D-3083-43A3-93EF-B0DABBB7794E}" type="presParOf" srcId="{D781BE76-E8C7-47E7-A302-E445A4FD1BF4}" destId="{6F2DF504-E7EF-4D6C-BE05-8CFD5D340E63}" srcOrd="1" destOrd="0" presId="urn:microsoft.com/office/officeart/2018/2/layout/IconVerticalSolidList"/>
    <dgm:cxn modelId="{F40C12C9-8083-41EE-AD08-8BE4446DA20B}" type="presParOf" srcId="{D781BE76-E8C7-47E7-A302-E445A4FD1BF4}" destId="{257121C6-4570-42B1-BE5E-29E294F7D64C}" srcOrd="2" destOrd="0" presId="urn:microsoft.com/office/officeart/2018/2/layout/IconVerticalSolidList"/>
    <dgm:cxn modelId="{FB3D7CAA-B9A5-4584-8505-87322527512F}" type="presParOf" srcId="{D781BE76-E8C7-47E7-A302-E445A4FD1BF4}" destId="{ACBEF12E-9DA0-412F-B79E-750677EBA3E9}" srcOrd="3" destOrd="0" presId="urn:microsoft.com/office/officeart/2018/2/layout/IconVerticalSolidList"/>
    <dgm:cxn modelId="{39F77206-628D-4A60-8680-3C4901EC56FB}" type="presParOf" srcId="{D2597E99-8832-468C-A2A0-A31F8F623E2F}" destId="{ABAFA99D-3DB4-400A-BA37-225124106BEC}" srcOrd="1" destOrd="0" presId="urn:microsoft.com/office/officeart/2018/2/layout/IconVerticalSolidList"/>
    <dgm:cxn modelId="{65388E79-B75D-491E-AEC9-0BB6CA60F9BA}" type="presParOf" srcId="{D2597E99-8832-468C-A2A0-A31F8F623E2F}" destId="{2892102B-519D-45AF-891D-86353E186C64}" srcOrd="2" destOrd="0" presId="urn:microsoft.com/office/officeart/2018/2/layout/IconVerticalSolidList"/>
    <dgm:cxn modelId="{041DA2AB-DF15-49E2-8DFD-136C668B3EC0}" type="presParOf" srcId="{2892102B-519D-45AF-891D-86353E186C64}" destId="{EA3D6708-0FD5-4669-AA0D-34165DAF8D01}" srcOrd="0" destOrd="0" presId="urn:microsoft.com/office/officeart/2018/2/layout/IconVerticalSolidList"/>
    <dgm:cxn modelId="{336CDEB8-BCA6-402E-8A9B-329776D2A769}" type="presParOf" srcId="{2892102B-519D-45AF-891D-86353E186C64}" destId="{31C91DD4-F0F3-4DBF-944B-4B1FB8390675}" srcOrd="1" destOrd="0" presId="urn:microsoft.com/office/officeart/2018/2/layout/IconVerticalSolidList"/>
    <dgm:cxn modelId="{BAE7759C-841E-40B0-B724-1C87F2A3A025}" type="presParOf" srcId="{2892102B-519D-45AF-891D-86353E186C64}" destId="{702D3F2E-945F-4FED-AF7D-9FFC929B56F8}" srcOrd="2" destOrd="0" presId="urn:microsoft.com/office/officeart/2018/2/layout/IconVerticalSolidList"/>
    <dgm:cxn modelId="{B1DFB516-31A1-4E1E-88DE-947BBA1BC780}" type="presParOf" srcId="{2892102B-519D-45AF-891D-86353E186C64}" destId="{0E0A7952-78FD-4C09-BFC1-98FE15B8D98A}" srcOrd="3" destOrd="0" presId="urn:microsoft.com/office/officeart/2018/2/layout/IconVerticalSolidList"/>
    <dgm:cxn modelId="{326E9E0B-6C31-4BAD-A4B3-DC7DA66C84D8}" type="presParOf" srcId="{D2597E99-8832-468C-A2A0-A31F8F623E2F}" destId="{85EA2BA4-929A-4723-91D2-122BA6781152}" srcOrd="3" destOrd="0" presId="urn:microsoft.com/office/officeart/2018/2/layout/IconVerticalSolidList"/>
    <dgm:cxn modelId="{F57C526A-7717-4026-9BB0-8030572F57D1}" type="presParOf" srcId="{D2597E99-8832-468C-A2A0-A31F8F623E2F}" destId="{F59F3851-ECC3-47C2-AEF4-CA079680D7F8}" srcOrd="4" destOrd="0" presId="urn:microsoft.com/office/officeart/2018/2/layout/IconVerticalSolidList"/>
    <dgm:cxn modelId="{160D1AE7-AA3D-47CC-AABB-536DC630649E}" type="presParOf" srcId="{F59F3851-ECC3-47C2-AEF4-CA079680D7F8}" destId="{B22B4F65-F501-4AB6-85EB-2D3A7FEC3B99}" srcOrd="0" destOrd="0" presId="urn:microsoft.com/office/officeart/2018/2/layout/IconVerticalSolidList"/>
    <dgm:cxn modelId="{D4473C51-6E25-4E77-9734-981748832A88}" type="presParOf" srcId="{F59F3851-ECC3-47C2-AEF4-CA079680D7F8}" destId="{79583862-7FC9-4E5F-B5E2-E92F1051F9DD}" srcOrd="1" destOrd="0" presId="urn:microsoft.com/office/officeart/2018/2/layout/IconVerticalSolidList"/>
    <dgm:cxn modelId="{40CE1ADF-0F28-47D8-8610-7A4DCC6A8D96}" type="presParOf" srcId="{F59F3851-ECC3-47C2-AEF4-CA079680D7F8}" destId="{EAF56CCB-1219-451C-B8FB-9F0BF837DED2}" srcOrd="2" destOrd="0" presId="urn:microsoft.com/office/officeart/2018/2/layout/IconVerticalSolidList"/>
    <dgm:cxn modelId="{452ADCA4-8F91-41C3-910B-2132F2C31E8B}" type="presParOf" srcId="{F59F3851-ECC3-47C2-AEF4-CA079680D7F8}" destId="{27E41901-59F0-4A62-A69C-A496FC8405FC}" srcOrd="3" destOrd="0" presId="urn:microsoft.com/office/officeart/2018/2/layout/IconVerticalSolidList"/>
    <dgm:cxn modelId="{AED4BF63-5D39-4EAB-A489-117019C1592F}" type="presParOf" srcId="{D2597E99-8832-468C-A2A0-A31F8F623E2F}" destId="{E158D122-2F0A-48B9-8C35-08B8B857E377}" srcOrd="5" destOrd="0" presId="urn:microsoft.com/office/officeart/2018/2/layout/IconVerticalSolidList"/>
    <dgm:cxn modelId="{2EFDECFB-CE74-4683-9615-FD5DC9DDC336}" type="presParOf" srcId="{D2597E99-8832-468C-A2A0-A31F8F623E2F}" destId="{0D71CCC3-ABFE-444D-A69F-7554E07C2728}" srcOrd="6" destOrd="0" presId="urn:microsoft.com/office/officeart/2018/2/layout/IconVerticalSolidList"/>
    <dgm:cxn modelId="{C1702A42-B412-4537-90CD-B638D46C6522}" type="presParOf" srcId="{0D71CCC3-ABFE-444D-A69F-7554E07C2728}" destId="{865E95F8-7F19-4CC4-85C0-DBAE6E2DA38D}" srcOrd="0" destOrd="0" presId="urn:microsoft.com/office/officeart/2018/2/layout/IconVerticalSolidList"/>
    <dgm:cxn modelId="{EE8A4286-053A-41E8-9644-C002CEFF1F88}" type="presParOf" srcId="{0D71CCC3-ABFE-444D-A69F-7554E07C2728}" destId="{0BD3975C-713C-499F-BF37-AFD1644FF968}" srcOrd="1" destOrd="0" presId="urn:microsoft.com/office/officeart/2018/2/layout/IconVerticalSolidList"/>
    <dgm:cxn modelId="{F9AD2115-1A07-4B75-8322-8664E1F15C02}" type="presParOf" srcId="{0D71CCC3-ABFE-444D-A69F-7554E07C2728}" destId="{66E5D451-1F13-441B-B8FD-357C73032E5A}" srcOrd="2" destOrd="0" presId="urn:microsoft.com/office/officeart/2018/2/layout/IconVerticalSolidList"/>
    <dgm:cxn modelId="{97903CC9-3310-4636-B708-7C74EE675734}" type="presParOf" srcId="{0D71CCC3-ABFE-444D-A69F-7554E07C2728}" destId="{86E5856C-8B63-4960-B8B9-11E06C2DED79}" srcOrd="3" destOrd="0" presId="urn:microsoft.com/office/officeart/2018/2/layout/IconVerticalSolidList"/>
    <dgm:cxn modelId="{4E822CF0-66FF-4C3F-B1BE-331F850B39B5}" type="presParOf" srcId="{D2597E99-8832-468C-A2A0-A31F8F623E2F}" destId="{8B78FAEA-7415-44DB-A29D-1D4F0972ADB9}" srcOrd="7" destOrd="0" presId="urn:microsoft.com/office/officeart/2018/2/layout/IconVerticalSolidList"/>
    <dgm:cxn modelId="{6B6CAAF6-C011-42E9-B357-909B6A6A3AC8}" type="presParOf" srcId="{D2597E99-8832-468C-A2A0-A31F8F623E2F}" destId="{D3B1F003-8EBF-4525-807E-6CDC3CB91480}" srcOrd="8" destOrd="0" presId="urn:microsoft.com/office/officeart/2018/2/layout/IconVerticalSolidList"/>
    <dgm:cxn modelId="{72194888-03A6-4043-9DEF-DE4D4EE2E647}" type="presParOf" srcId="{D3B1F003-8EBF-4525-807E-6CDC3CB91480}" destId="{6118B3C1-E4B7-4846-B05F-C518BC2E6CFB}" srcOrd="0" destOrd="0" presId="urn:microsoft.com/office/officeart/2018/2/layout/IconVerticalSolidList"/>
    <dgm:cxn modelId="{997D73C6-AA31-49F3-B648-2F64093DFEFC}" type="presParOf" srcId="{D3B1F003-8EBF-4525-807E-6CDC3CB91480}" destId="{D0FD14AC-55CC-4748-AE72-AB7A53D05833}" srcOrd="1" destOrd="0" presId="urn:microsoft.com/office/officeart/2018/2/layout/IconVerticalSolidList"/>
    <dgm:cxn modelId="{A016AABE-63C6-43DA-8D26-101203FE4286}" type="presParOf" srcId="{D3B1F003-8EBF-4525-807E-6CDC3CB91480}" destId="{1E465142-C253-4D71-9D8E-8708E4BDC6F5}" srcOrd="2" destOrd="0" presId="urn:microsoft.com/office/officeart/2018/2/layout/IconVerticalSolidList"/>
    <dgm:cxn modelId="{0D783B82-7A38-4A48-92A1-420A1F1BB05D}" type="presParOf" srcId="{D3B1F003-8EBF-4525-807E-6CDC3CB91480}" destId="{0B913819-5F93-4756-A5BE-71EBF5680877}" srcOrd="3" destOrd="0" presId="urn:microsoft.com/office/officeart/2018/2/layout/IconVerticalSolidList"/>
    <dgm:cxn modelId="{2E89A033-4ECE-46A1-932B-18FAF3849E72}" type="presParOf" srcId="{D2597E99-8832-468C-A2A0-A31F8F623E2F}" destId="{572C6084-4936-437F-A76C-FCA2073FFB2D}" srcOrd="9" destOrd="0" presId="urn:microsoft.com/office/officeart/2018/2/layout/IconVerticalSolidList"/>
    <dgm:cxn modelId="{A7F4B509-4F7F-4C5E-A685-D28457B86249}" type="presParOf" srcId="{D2597E99-8832-468C-A2A0-A31F8F623E2F}" destId="{9AF47B1A-AEA8-4002-8D19-13375A360795}" srcOrd="10" destOrd="0" presId="urn:microsoft.com/office/officeart/2018/2/layout/IconVerticalSolidList"/>
    <dgm:cxn modelId="{98BC7014-756D-4CE9-8064-21926DDD6420}" type="presParOf" srcId="{9AF47B1A-AEA8-4002-8D19-13375A360795}" destId="{825D7A1D-A31E-4A13-86B8-64F681369A93}" srcOrd="0" destOrd="0" presId="urn:microsoft.com/office/officeart/2018/2/layout/IconVerticalSolidList"/>
    <dgm:cxn modelId="{630C0D25-ADE3-4136-A73B-CE10E1231574}" type="presParOf" srcId="{9AF47B1A-AEA8-4002-8D19-13375A360795}" destId="{BEB2D892-B7A9-46D6-B7F2-A15636682F57}" srcOrd="1" destOrd="0" presId="urn:microsoft.com/office/officeart/2018/2/layout/IconVerticalSolidList"/>
    <dgm:cxn modelId="{C0A51942-D8C3-4D38-BB77-348FF4D7A655}" type="presParOf" srcId="{9AF47B1A-AEA8-4002-8D19-13375A360795}" destId="{031CB023-DA30-4D8D-B9E5-828B7478E0DF}" srcOrd="2" destOrd="0" presId="urn:microsoft.com/office/officeart/2018/2/layout/IconVerticalSolidList"/>
    <dgm:cxn modelId="{273F94E4-EA25-4A85-9E4F-648407A7270F}" type="presParOf" srcId="{9AF47B1A-AEA8-4002-8D19-13375A360795}" destId="{463A8433-16F4-4E1E-A412-6C324E930FF7}" srcOrd="3" destOrd="0" presId="urn:microsoft.com/office/officeart/2018/2/layout/IconVerticalSolidList"/>
    <dgm:cxn modelId="{FEE5B246-A9D8-41BB-AB52-85D192C97494}" type="presParOf" srcId="{D2597E99-8832-468C-A2A0-A31F8F623E2F}" destId="{B739F5EE-59CA-4179-8D3E-9843A5457416}" srcOrd="11" destOrd="0" presId="urn:microsoft.com/office/officeart/2018/2/layout/IconVerticalSolidList"/>
    <dgm:cxn modelId="{4EE9ABE2-5BAA-42DF-8A26-64E993A11A2E}" type="presParOf" srcId="{D2597E99-8832-468C-A2A0-A31F8F623E2F}" destId="{1327A0F3-2648-4DBB-8EE7-D8937A8CC797}" srcOrd="12" destOrd="0" presId="urn:microsoft.com/office/officeart/2018/2/layout/IconVerticalSolidList"/>
    <dgm:cxn modelId="{3DD6F269-9EC5-4B92-80F4-543882F97257}" type="presParOf" srcId="{1327A0F3-2648-4DBB-8EE7-D8937A8CC797}" destId="{EBE3E7E3-50D6-466B-A08A-AE9F78CCBABD}" srcOrd="0" destOrd="0" presId="urn:microsoft.com/office/officeart/2018/2/layout/IconVerticalSolidList"/>
    <dgm:cxn modelId="{BF3024B6-4BAC-4820-9022-3C0B603DB347}" type="presParOf" srcId="{1327A0F3-2648-4DBB-8EE7-D8937A8CC797}" destId="{4ECBF2F4-A398-4C37-A02B-6C130025B6C9}" srcOrd="1" destOrd="0" presId="urn:microsoft.com/office/officeart/2018/2/layout/IconVerticalSolidList"/>
    <dgm:cxn modelId="{DCBAEFD9-DE93-4896-AA28-6C30D77E9887}" type="presParOf" srcId="{1327A0F3-2648-4DBB-8EE7-D8937A8CC797}" destId="{2F535B4F-ABF8-49B7-AF86-086B552DCDD5}" srcOrd="2" destOrd="0" presId="urn:microsoft.com/office/officeart/2018/2/layout/IconVerticalSolidList"/>
    <dgm:cxn modelId="{809281E8-DB6B-4A26-8EAE-A670C6A5A1A6}" type="presParOf" srcId="{1327A0F3-2648-4DBB-8EE7-D8937A8CC797}" destId="{CF2F82B7-1451-434E-9643-4B2704EDE097}" srcOrd="3" destOrd="0" presId="urn:microsoft.com/office/officeart/2018/2/layout/IconVerticalSolidList"/>
    <dgm:cxn modelId="{1B448F95-AE35-418A-8390-D47F020CD77C}" type="presParOf" srcId="{D2597E99-8832-468C-A2A0-A31F8F623E2F}" destId="{6DB66FB8-0DA8-45F5-899D-D95275EA2572}" srcOrd="13" destOrd="0" presId="urn:microsoft.com/office/officeart/2018/2/layout/IconVerticalSolidList"/>
    <dgm:cxn modelId="{B44C04ED-6AFF-4D1E-895E-F3C564B51056}" type="presParOf" srcId="{D2597E99-8832-468C-A2A0-A31F8F623E2F}" destId="{1207D271-D85B-4932-BD00-97BA34221113}" srcOrd="14" destOrd="0" presId="urn:microsoft.com/office/officeart/2018/2/layout/IconVerticalSolidList"/>
    <dgm:cxn modelId="{B739F401-0FDF-4154-BBCF-2C057E62EFE4}" type="presParOf" srcId="{1207D271-D85B-4932-BD00-97BA34221113}" destId="{0A987DA1-C8E3-4BAD-B80F-C91874023AE8}" srcOrd="0" destOrd="0" presId="urn:microsoft.com/office/officeart/2018/2/layout/IconVerticalSolidList"/>
    <dgm:cxn modelId="{DA8F0B97-6310-4C12-954F-E8B0E25BC222}" type="presParOf" srcId="{1207D271-D85B-4932-BD00-97BA34221113}" destId="{053D369C-900D-4EB2-B1CE-23131D6C157E}" srcOrd="1" destOrd="0" presId="urn:microsoft.com/office/officeart/2018/2/layout/IconVerticalSolidList"/>
    <dgm:cxn modelId="{8646FBA1-78D2-47DC-887C-E22EBF543422}" type="presParOf" srcId="{1207D271-D85B-4932-BD00-97BA34221113}" destId="{BAF6D078-4D02-40C8-A503-B2937604F081}" srcOrd="2" destOrd="0" presId="urn:microsoft.com/office/officeart/2018/2/layout/IconVerticalSolidList"/>
    <dgm:cxn modelId="{B3945F1D-85CE-41FB-B7AA-BC83E83709C8}" type="presParOf" srcId="{1207D271-D85B-4932-BD00-97BA34221113}" destId="{CBE04183-EDAD-4FEF-A4A2-0CF888D7276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8B6E70-CD46-4352-928A-8BE02BDD608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F0E4A44-1EC2-4CC4-8F22-00D410B40CD4}">
      <dgm:prSet/>
      <dgm:spPr/>
      <dgm:t>
        <a:bodyPr/>
        <a:lstStyle/>
        <a:p>
          <a:r>
            <a:rPr lang="en-US" baseline="0" dirty="0"/>
            <a:t>Helping Professionals are alert to the signs of impairment due to their own health issues or personal circumstances and refrain from offering or providing professional services when such impairment is likely to harm clients or others. (S</a:t>
          </a:r>
          <a:r>
            <a:rPr lang="en-US" b="1" baseline="0" dirty="0"/>
            <a:t>elf awareness</a:t>
          </a:r>
          <a:r>
            <a:rPr lang="en-US" baseline="0" dirty="0"/>
            <a:t>)</a:t>
          </a:r>
          <a:endParaRPr lang="en-US" dirty="0"/>
        </a:p>
      </dgm:t>
    </dgm:pt>
    <dgm:pt modelId="{A4DA6BF6-3EDE-44B0-8FCF-4271DF89FF3F}" type="parTrans" cxnId="{ECF2D8F3-B293-4C58-9A36-0D8B4765AF0B}">
      <dgm:prSet/>
      <dgm:spPr/>
      <dgm:t>
        <a:bodyPr/>
        <a:lstStyle/>
        <a:p>
          <a:endParaRPr lang="en-US"/>
        </a:p>
      </dgm:t>
    </dgm:pt>
    <dgm:pt modelId="{6040CCAC-8127-43B6-BA78-EE4C9310E4CE}" type="sibTrans" cxnId="{ECF2D8F3-B293-4C58-9A36-0D8B4765AF0B}">
      <dgm:prSet/>
      <dgm:spPr/>
      <dgm:t>
        <a:bodyPr/>
        <a:lstStyle/>
        <a:p>
          <a:endParaRPr lang="en-US"/>
        </a:p>
      </dgm:t>
    </dgm:pt>
    <dgm:pt modelId="{8151E149-C799-4531-BDDA-226DAA14A880}">
      <dgm:prSet/>
      <dgm:spPr/>
      <dgm:t>
        <a:bodyPr/>
        <a:lstStyle/>
        <a:p>
          <a:r>
            <a:rPr lang="en-US" baseline="0" dirty="0"/>
            <a:t>They seek assistance for problems that reach the level of professional impairment, and if necessary, they limit, suspend, or terminate their professional responsibilities until it is determined they may safely resume their work. (A</a:t>
          </a:r>
          <a:r>
            <a:rPr lang="en-US" b="1" baseline="0" dirty="0"/>
            <a:t>ctively seek help</a:t>
          </a:r>
          <a:r>
            <a:rPr lang="en-US" baseline="0" dirty="0"/>
            <a:t>)</a:t>
          </a:r>
          <a:endParaRPr lang="en-US" dirty="0"/>
        </a:p>
      </dgm:t>
    </dgm:pt>
    <dgm:pt modelId="{3F280143-3456-4B50-9D52-F6B63B9AA313}" type="parTrans" cxnId="{273A4B47-7A2B-4301-AC29-77839475FA51}">
      <dgm:prSet/>
      <dgm:spPr/>
      <dgm:t>
        <a:bodyPr/>
        <a:lstStyle/>
        <a:p>
          <a:endParaRPr lang="en-US"/>
        </a:p>
      </dgm:t>
    </dgm:pt>
    <dgm:pt modelId="{DE62982E-7BD3-48A2-ADB0-19B1C641A6B4}" type="sibTrans" cxnId="{273A4B47-7A2B-4301-AC29-77839475FA51}">
      <dgm:prSet/>
      <dgm:spPr/>
      <dgm:t>
        <a:bodyPr/>
        <a:lstStyle/>
        <a:p>
          <a:endParaRPr lang="en-US"/>
        </a:p>
      </dgm:t>
    </dgm:pt>
    <dgm:pt modelId="{36063123-D45F-46B9-A9CA-6487A065A2F9}">
      <dgm:prSet/>
      <dgm:spPr/>
      <dgm:t>
        <a:bodyPr/>
        <a:lstStyle/>
        <a:p>
          <a:r>
            <a:rPr lang="en-US" baseline="0" dirty="0"/>
            <a:t>Helping Professionals assist colleagues or supervisors in recognizing their own professional impairment, provide consultation and assistance when colleagues or supervisors show signs of impairment, and intervene as appropriate to prevent harm to clients. (</a:t>
          </a:r>
          <a:r>
            <a:rPr lang="en-US" b="1" baseline="0" dirty="0"/>
            <a:t>Other directed </a:t>
          </a:r>
          <a:r>
            <a:rPr lang="en-US" baseline="0" dirty="0"/>
            <a:t>)</a:t>
          </a:r>
          <a:endParaRPr lang="en-US" dirty="0"/>
        </a:p>
      </dgm:t>
    </dgm:pt>
    <dgm:pt modelId="{02BA767E-7D94-4849-A8B8-29E19BE411A8}" type="parTrans" cxnId="{00D1F9A8-098B-4781-B6C6-6C30022F323E}">
      <dgm:prSet/>
      <dgm:spPr/>
      <dgm:t>
        <a:bodyPr/>
        <a:lstStyle/>
        <a:p>
          <a:endParaRPr lang="en-US"/>
        </a:p>
      </dgm:t>
    </dgm:pt>
    <dgm:pt modelId="{9158C588-8C37-49A1-AEAD-83C5E0FF414A}" type="sibTrans" cxnId="{00D1F9A8-098B-4781-B6C6-6C30022F323E}">
      <dgm:prSet/>
      <dgm:spPr/>
      <dgm:t>
        <a:bodyPr/>
        <a:lstStyle/>
        <a:p>
          <a:endParaRPr lang="en-US"/>
        </a:p>
      </dgm:t>
    </dgm:pt>
    <dgm:pt modelId="{FA774602-2FDB-49FB-A4FE-A3568CC6665A}" type="pres">
      <dgm:prSet presAssocID="{ED8B6E70-CD46-4352-928A-8BE02BDD6081}" presName="vert0" presStyleCnt="0">
        <dgm:presLayoutVars>
          <dgm:dir/>
          <dgm:animOne val="branch"/>
          <dgm:animLvl val="lvl"/>
        </dgm:presLayoutVars>
      </dgm:prSet>
      <dgm:spPr/>
    </dgm:pt>
    <dgm:pt modelId="{7675EB37-37E4-4F4A-BF74-9A3215AC78A8}" type="pres">
      <dgm:prSet presAssocID="{EF0E4A44-1EC2-4CC4-8F22-00D410B40CD4}" presName="thickLine" presStyleLbl="alignNode1" presStyleIdx="0" presStyleCnt="3"/>
      <dgm:spPr/>
    </dgm:pt>
    <dgm:pt modelId="{325B5C30-2FF0-4BA3-AB0D-F95E9104E6C8}" type="pres">
      <dgm:prSet presAssocID="{EF0E4A44-1EC2-4CC4-8F22-00D410B40CD4}" presName="horz1" presStyleCnt="0"/>
      <dgm:spPr/>
    </dgm:pt>
    <dgm:pt modelId="{46ED33AC-2CDB-48BF-AAEE-F2C1284341C9}" type="pres">
      <dgm:prSet presAssocID="{EF0E4A44-1EC2-4CC4-8F22-00D410B40CD4}" presName="tx1" presStyleLbl="revTx" presStyleIdx="0" presStyleCnt="3" custLinFactNeighborX="-2159" custLinFactNeighborY="3357"/>
      <dgm:spPr/>
    </dgm:pt>
    <dgm:pt modelId="{D9254CA6-5C51-4192-BE5A-59BDC8875E71}" type="pres">
      <dgm:prSet presAssocID="{EF0E4A44-1EC2-4CC4-8F22-00D410B40CD4}" presName="vert1" presStyleCnt="0"/>
      <dgm:spPr/>
    </dgm:pt>
    <dgm:pt modelId="{FB756894-225C-4FD3-9F03-2FE24E4F09D2}" type="pres">
      <dgm:prSet presAssocID="{8151E149-C799-4531-BDDA-226DAA14A880}" presName="thickLine" presStyleLbl="alignNode1" presStyleIdx="1" presStyleCnt="3"/>
      <dgm:spPr/>
    </dgm:pt>
    <dgm:pt modelId="{B7BA39B4-717C-474A-8361-384027339BA9}" type="pres">
      <dgm:prSet presAssocID="{8151E149-C799-4531-BDDA-226DAA14A880}" presName="horz1" presStyleCnt="0"/>
      <dgm:spPr/>
    </dgm:pt>
    <dgm:pt modelId="{6930E921-F1FF-4FDC-8C46-02FD9BD509DC}" type="pres">
      <dgm:prSet presAssocID="{8151E149-C799-4531-BDDA-226DAA14A880}" presName="tx1" presStyleLbl="revTx" presStyleIdx="1" presStyleCnt="3"/>
      <dgm:spPr/>
    </dgm:pt>
    <dgm:pt modelId="{A895988D-E475-4541-A4E6-E117899E0A5A}" type="pres">
      <dgm:prSet presAssocID="{8151E149-C799-4531-BDDA-226DAA14A880}" presName="vert1" presStyleCnt="0"/>
      <dgm:spPr/>
    </dgm:pt>
    <dgm:pt modelId="{EFD1683B-CB07-48E5-AC22-F1161BDC6D2F}" type="pres">
      <dgm:prSet presAssocID="{36063123-D45F-46B9-A9CA-6487A065A2F9}" presName="thickLine" presStyleLbl="alignNode1" presStyleIdx="2" presStyleCnt="3"/>
      <dgm:spPr/>
    </dgm:pt>
    <dgm:pt modelId="{D8BA73BB-8EA7-4C82-BD3E-A0A3F2A3D023}" type="pres">
      <dgm:prSet presAssocID="{36063123-D45F-46B9-A9CA-6487A065A2F9}" presName="horz1" presStyleCnt="0"/>
      <dgm:spPr/>
    </dgm:pt>
    <dgm:pt modelId="{C2A3C0D3-6774-49B9-9C0A-F2B71BCA7445}" type="pres">
      <dgm:prSet presAssocID="{36063123-D45F-46B9-A9CA-6487A065A2F9}" presName="tx1" presStyleLbl="revTx" presStyleIdx="2" presStyleCnt="3"/>
      <dgm:spPr/>
    </dgm:pt>
    <dgm:pt modelId="{C2ECFC09-A488-4A46-81F1-42F13F5439F9}" type="pres">
      <dgm:prSet presAssocID="{36063123-D45F-46B9-A9CA-6487A065A2F9}" presName="vert1" presStyleCnt="0"/>
      <dgm:spPr/>
    </dgm:pt>
  </dgm:ptLst>
  <dgm:cxnLst>
    <dgm:cxn modelId="{273A4B47-7A2B-4301-AC29-77839475FA51}" srcId="{ED8B6E70-CD46-4352-928A-8BE02BDD6081}" destId="{8151E149-C799-4531-BDDA-226DAA14A880}" srcOrd="1" destOrd="0" parTransId="{3F280143-3456-4B50-9D52-F6B63B9AA313}" sibTransId="{DE62982E-7BD3-48A2-ADB0-19B1C641A6B4}"/>
    <dgm:cxn modelId="{D1FDAB6D-CCF1-4F38-BF03-75EC74D0C542}" type="presOf" srcId="{8151E149-C799-4531-BDDA-226DAA14A880}" destId="{6930E921-F1FF-4FDC-8C46-02FD9BD509DC}" srcOrd="0" destOrd="0" presId="urn:microsoft.com/office/officeart/2008/layout/LinedList"/>
    <dgm:cxn modelId="{00D1F9A8-098B-4781-B6C6-6C30022F323E}" srcId="{ED8B6E70-CD46-4352-928A-8BE02BDD6081}" destId="{36063123-D45F-46B9-A9CA-6487A065A2F9}" srcOrd="2" destOrd="0" parTransId="{02BA767E-7D94-4849-A8B8-29E19BE411A8}" sibTransId="{9158C588-8C37-49A1-AEAD-83C5E0FF414A}"/>
    <dgm:cxn modelId="{FEBF4DE8-C51C-422B-8514-424B77F5F9CD}" type="presOf" srcId="{ED8B6E70-CD46-4352-928A-8BE02BDD6081}" destId="{FA774602-2FDB-49FB-A4FE-A3568CC6665A}" srcOrd="0" destOrd="0" presId="urn:microsoft.com/office/officeart/2008/layout/LinedList"/>
    <dgm:cxn modelId="{545BB0F2-C0F7-42C1-B328-2C3F3C78D045}" type="presOf" srcId="{EF0E4A44-1EC2-4CC4-8F22-00D410B40CD4}" destId="{46ED33AC-2CDB-48BF-AAEE-F2C1284341C9}" srcOrd="0" destOrd="0" presId="urn:microsoft.com/office/officeart/2008/layout/LinedList"/>
    <dgm:cxn modelId="{ECF2D8F3-B293-4C58-9A36-0D8B4765AF0B}" srcId="{ED8B6E70-CD46-4352-928A-8BE02BDD6081}" destId="{EF0E4A44-1EC2-4CC4-8F22-00D410B40CD4}" srcOrd="0" destOrd="0" parTransId="{A4DA6BF6-3EDE-44B0-8FCF-4271DF89FF3F}" sibTransId="{6040CCAC-8127-43B6-BA78-EE4C9310E4CE}"/>
    <dgm:cxn modelId="{646209FE-0F31-4D7E-B927-C06B0A9AC5AE}" type="presOf" srcId="{36063123-D45F-46B9-A9CA-6487A065A2F9}" destId="{C2A3C0D3-6774-49B9-9C0A-F2B71BCA7445}" srcOrd="0" destOrd="0" presId="urn:microsoft.com/office/officeart/2008/layout/LinedList"/>
    <dgm:cxn modelId="{40A44D92-9B58-4783-A9CC-E44B609A288C}" type="presParOf" srcId="{FA774602-2FDB-49FB-A4FE-A3568CC6665A}" destId="{7675EB37-37E4-4F4A-BF74-9A3215AC78A8}" srcOrd="0" destOrd="0" presId="urn:microsoft.com/office/officeart/2008/layout/LinedList"/>
    <dgm:cxn modelId="{74378242-99DF-441D-AF5D-1473DF4BBB39}" type="presParOf" srcId="{FA774602-2FDB-49FB-A4FE-A3568CC6665A}" destId="{325B5C30-2FF0-4BA3-AB0D-F95E9104E6C8}" srcOrd="1" destOrd="0" presId="urn:microsoft.com/office/officeart/2008/layout/LinedList"/>
    <dgm:cxn modelId="{88FB47F1-A059-4B06-B07F-749D5F9D4784}" type="presParOf" srcId="{325B5C30-2FF0-4BA3-AB0D-F95E9104E6C8}" destId="{46ED33AC-2CDB-48BF-AAEE-F2C1284341C9}" srcOrd="0" destOrd="0" presId="urn:microsoft.com/office/officeart/2008/layout/LinedList"/>
    <dgm:cxn modelId="{0D1EA701-C2B3-4349-9E09-6E219C65215F}" type="presParOf" srcId="{325B5C30-2FF0-4BA3-AB0D-F95E9104E6C8}" destId="{D9254CA6-5C51-4192-BE5A-59BDC8875E71}" srcOrd="1" destOrd="0" presId="urn:microsoft.com/office/officeart/2008/layout/LinedList"/>
    <dgm:cxn modelId="{36E584DD-9185-4551-B90B-BC5A4A1853E6}" type="presParOf" srcId="{FA774602-2FDB-49FB-A4FE-A3568CC6665A}" destId="{FB756894-225C-4FD3-9F03-2FE24E4F09D2}" srcOrd="2" destOrd="0" presId="urn:microsoft.com/office/officeart/2008/layout/LinedList"/>
    <dgm:cxn modelId="{3343DDC2-39F3-4437-9418-6813FA6DE307}" type="presParOf" srcId="{FA774602-2FDB-49FB-A4FE-A3568CC6665A}" destId="{B7BA39B4-717C-474A-8361-384027339BA9}" srcOrd="3" destOrd="0" presId="urn:microsoft.com/office/officeart/2008/layout/LinedList"/>
    <dgm:cxn modelId="{B1C880F5-78A2-4877-8464-038703330716}" type="presParOf" srcId="{B7BA39B4-717C-474A-8361-384027339BA9}" destId="{6930E921-F1FF-4FDC-8C46-02FD9BD509DC}" srcOrd="0" destOrd="0" presId="urn:microsoft.com/office/officeart/2008/layout/LinedList"/>
    <dgm:cxn modelId="{3B8C2D1C-C795-40A9-AAF7-F80AD0281B78}" type="presParOf" srcId="{B7BA39B4-717C-474A-8361-384027339BA9}" destId="{A895988D-E475-4541-A4E6-E117899E0A5A}" srcOrd="1" destOrd="0" presId="urn:microsoft.com/office/officeart/2008/layout/LinedList"/>
    <dgm:cxn modelId="{ECB90BB4-91A4-46EF-B24F-4494E59AFAAB}" type="presParOf" srcId="{FA774602-2FDB-49FB-A4FE-A3568CC6665A}" destId="{EFD1683B-CB07-48E5-AC22-F1161BDC6D2F}" srcOrd="4" destOrd="0" presId="urn:microsoft.com/office/officeart/2008/layout/LinedList"/>
    <dgm:cxn modelId="{70B54534-ED43-4180-98C3-51D848BED709}" type="presParOf" srcId="{FA774602-2FDB-49FB-A4FE-A3568CC6665A}" destId="{D8BA73BB-8EA7-4C82-BD3E-A0A3F2A3D023}" srcOrd="5" destOrd="0" presId="urn:microsoft.com/office/officeart/2008/layout/LinedList"/>
    <dgm:cxn modelId="{B829F412-B8B0-4E96-A850-9C6C9C7A7C5D}" type="presParOf" srcId="{D8BA73BB-8EA7-4C82-BD3E-A0A3F2A3D023}" destId="{C2A3C0D3-6774-49B9-9C0A-F2B71BCA7445}" srcOrd="0" destOrd="0" presId="urn:microsoft.com/office/officeart/2008/layout/LinedList"/>
    <dgm:cxn modelId="{5DFBA12B-3204-432F-8741-BAF880B5BB73}" type="presParOf" srcId="{D8BA73BB-8EA7-4C82-BD3E-A0A3F2A3D023}" destId="{C2ECFC09-A488-4A46-81F1-42F13F5439F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79E943-D1EF-4FD1-9416-C8197AC9CB7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D23D2A-5360-4352-AD85-B0408D6F1FCB}">
      <dgm:prSet/>
      <dgm:spPr/>
      <dgm:t>
        <a:bodyPr/>
        <a:lstStyle/>
        <a:p>
          <a:pPr>
            <a:lnSpc>
              <a:spcPct val="100000"/>
            </a:lnSpc>
          </a:pPr>
          <a:r>
            <a:rPr lang="en-US" b="1" i="0" dirty="0"/>
            <a:t>Short-Term</a:t>
          </a:r>
          <a:endParaRPr lang="en-US" dirty="0"/>
        </a:p>
      </dgm:t>
    </dgm:pt>
    <dgm:pt modelId="{4F669604-D62B-4466-B5DD-A5B61B1C415C}" type="parTrans" cxnId="{A1AEE14B-685A-4BEF-B8A0-7334BF264975}">
      <dgm:prSet/>
      <dgm:spPr/>
      <dgm:t>
        <a:bodyPr/>
        <a:lstStyle/>
        <a:p>
          <a:endParaRPr lang="en-US"/>
        </a:p>
      </dgm:t>
    </dgm:pt>
    <dgm:pt modelId="{F3DDED16-BD58-4DF7-A5F2-EE44DA04D51F}" type="sibTrans" cxnId="{A1AEE14B-685A-4BEF-B8A0-7334BF264975}">
      <dgm:prSet/>
      <dgm:spPr/>
      <dgm:t>
        <a:bodyPr/>
        <a:lstStyle/>
        <a:p>
          <a:endParaRPr lang="en-US"/>
        </a:p>
      </dgm:t>
    </dgm:pt>
    <dgm:pt modelId="{2192C595-3A7C-454A-82BA-AB7581F986FD}">
      <dgm:prSet/>
      <dgm:spPr/>
      <dgm:t>
        <a:bodyPr/>
        <a:lstStyle/>
        <a:p>
          <a:pPr>
            <a:lnSpc>
              <a:spcPct val="100000"/>
            </a:lnSpc>
          </a:pPr>
          <a:r>
            <a:rPr lang="en-US" b="1" i="0" dirty="0"/>
            <a:t>Reduced stress levels</a:t>
          </a:r>
          <a:r>
            <a:rPr lang="en-US" b="0" i="0" dirty="0"/>
            <a:t>:</a:t>
          </a:r>
          <a:r>
            <a:rPr lang="en-US" b="1" i="0" dirty="0"/>
            <a:t> </a:t>
          </a:r>
          <a:r>
            <a:rPr lang="en-US" b="0" i="0" dirty="0"/>
            <a:t>Putting your health and needs first along with giving yourself a bit of rest can significantly reduce stress levels.</a:t>
          </a:r>
          <a:endParaRPr lang="en-US" dirty="0"/>
        </a:p>
      </dgm:t>
    </dgm:pt>
    <dgm:pt modelId="{0547E44D-91AA-4A15-835A-FFE2AE54464C}" type="parTrans" cxnId="{92C4FC0E-DD27-4F3D-BF18-6BF6DC74072D}">
      <dgm:prSet/>
      <dgm:spPr/>
      <dgm:t>
        <a:bodyPr/>
        <a:lstStyle/>
        <a:p>
          <a:endParaRPr lang="en-US"/>
        </a:p>
      </dgm:t>
    </dgm:pt>
    <dgm:pt modelId="{29ACC43E-3F0F-49BF-8B6E-B0383F56F0C4}" type="sibTrans" cxnId="{92C4FC0E-DD27-4F3D-BF18-6BF6DC74072D}">
      <dgm:prSet/>
      <dgm:spPr/>
      <dgm:t>
        <a:bodyPr/>
        <a:lstStyle/>
        <a:p>
          <a:endParaRPr lang="en-US"/>
        </a:p>
      </dgm:t>
    </dgm:pt>
    <dgm:pt modelId="{4EBAD9A4-D420-4F23-8260-9925F36F16CE}">
      <dgm:prSet/>
      <dgm:spPr/>
      <dgm:t>
        <a:bodyPr/>
        <a:lstStyle/>
        <a:p>
          <a:pPr>
            <a:lnSpc>
              <a:spcPct val="100000"/>
            </a:lnSpc>
          </a:pPr>
          <a:r>
            <a:rPr lang="en-US" b="1" i="0" dirty="0"/>
            <a:t>Increasing self-worth</a:t>
          </a:r>
          <a:r>
            <a:rPr lang="en-US" b="0" i="0" dirty="0"/>
            <a:t>:</a:t>
          </a:r>
          <a:r>
            <a:rPr lang="en-US" b="1" i="0" dirty="0"/>
            <a:t> </a:t>
          </a:r>
          <a:r>
            <a:rPr lang="en-US" b="0" i="0" dirty="0"/>
            <a:t>The more you take care of yourself, the better you will feel about who you are as a person. More of your core needs will be met regularly.</a:t>
          </a:r>
          <a:endParaRPr lang="en-US" dirty="0"/>
        </a:p>
      </dgm:t>
    </dgm:pt>
    <dgm:pt modelId="{CF2B1AE3-808D-4E94-AA1C-A6AE9C3BB61E}" type="parTrans" cxnId="{B3793C49-040A-4D9F-873D-2A5C5929F5E2}">
      <dgm:prSet/>
      <dgm:spPr/>
      <dgm:t>
        <a:bodyPr/>
        <a:lstStyle/>
        <a:p>
          <a:endParaRPr lang="en-US"/>
        </a:p>
      </dgm:t>
    </dgm:pt>
    <dgm:pt modelId="{2D7F5D7C-8A46-4045-9B6A-7C09C5836707}" type="sibTrans" cxnId="{B3793C49-040A-4D9F-873D-2A5C5929F5E2}">
      <dgm:prSet/>
      <dgm:spPr/>
      <dgm:t>
        <a:bodyPr/>
        <a:lstStyle/>
        <a:p>
          <a:endParaRPr lang="en-US"/>
        </a:p>
      </dgm:t>
    </dgm:pt>
    <dgm:pt modelId="{04CC01A5-9EA4-426E-8E38-A321C47AD64F}">
      <dgm:prSet/>
      <dgm:spPr/>
      <dgm:t>
        <a:bodyPr/>
        <a:lstStyle/>
        <a:p>
          <a:pPr>
            <a:lnSpc>
              <a:spcPct val="100000"/>
            </a:lnSpc>
          </a:pPr>
          <a:r>
            <a:rPr lang="en-US" b="1" i="0" dirty="0"/>
            <a:t>Feelings of belonging</a:t>
          </a:r>
          <a:r>
            <a:rPr lang="en-US" b="0" i="0" dirty="0"/>
            <a:t>: A short-term benefit of spending time with others will provide feelings of belonging and love, which is good for your overall mental health.</a:t>
          </a:r>
          <a:endParaRPr lang="en-US" dirty="0"/>
        </a:p>
      </dgm:t>
    </dgm:pt>
    <dgm:pt modelId="{C6F0FE27-556A-4E75-B32A-FB5E6FA6404C}" type="parTrans" cxnId="{E1139F3A-C5DF-41A0-ACCD-2D22794B714A}">
      <dgm:prSet/>
      <dgm:spPr/>
      <dgm:t>
        <a:bodyPr/>
        <a:lstStyle/>
        <a:p>
          <a:endParaRPr lang="en-US"/>
        </a:p>
      </dgm:t>
    </dgm:pt>
    <dgm:pt modelId="{B148DAA2-326C-44C5-A04F-A918135C44A9}" type="sibTrans" cxnId="{E1139F3A-C5DF-41A0-ACCD-2D22794B714A}">
      <dgm:prSet/>
      <dgm:spPr/>
      <dgm:t>
        <a:bodyPr/>
        <a:lstStyle/>
        <a:p>
          <a:endParaRPr lang="en-US"/>
        </a:p>
      </dgm:t>
    </dgm:pt>
    <dgm:pt modelId="{565EEFA7-4EA0-406A-A86A-DC5D17B3FE9C}" type="pres">
      <dgm:prSet presAssocID="{9A79E943-D1EF-4FD1-9416-C8197AC9CB7B}" presName="root" presStyleCnt="0">
        <dgm:presLayoutVars>
          <dgm:dir/>
          <dgm:resizeHandles val="exact"/>
        </dgm:presLayoutVars>
      </dgm:prSet>
      <dgm:spPr/>
    </dgm:pt>
    <dgm:pt modelId="{C2EA1691-CAA4-4BCB-844E-0A64A6EA5931}" type="pres">
      <dgm:prSet presAssocID="{99D23D2A-5360-4352-AD85-B0408D6F1FCB}" presName="compNode" presStyleCnt="0"/>
      <dgm:spPr/>
    </dgm:pt>
    <dgm:pt modelId="{F86FD1BD-F27C-4FD8-951E-CAABF6B1BBA8}" type="pres">
      <dgm:prSet presAssocID="{99D23D2A-5360-4352-AD85-B0408D6F1FCB}" presName="bgRect" presStyleLbl="bgShp" presStyleIdx="0" presStyleCnt="4"/>
      <dgm:spPr/>
    </dgm:pt>
    <dgm:pt modelId="{C62186B1-E30A-4145-9A43-FBFE14AA1DBB}" type="pres">
      <dgm:prSet presAssocID="{99D23D2A-5360-4352-AD85-B0408D6F1F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Yuan"/>
        </a:ext>
      </dgm:extLst>
    </dgm:pt>
    <dgm:pt modelId="{1391D28D-34BD-47A0-9EEE-5EBFF84641CE}" type="pres">
      <dgm:prSet presAssocID="{99D23D2A-5360-4352-AD85-B0408D6F1FCB}" presName="spaceRect" presStyleCnt="0"/>
      <dgm:spPr/>
    </dgm:pt>
    <dgm:pt modelId="{66B48BC3-C645-4545-A858-797C579E6982}" type="pres">
      <dgm:prSet presAssocID="{99D23D2A-5360-4352-AD85-B0408D6F1FCB}" presName="parTx" presStyleLbl="revTx" presStyleIdx="0" presStyleCnt="4">
        <dgm:presLayoutVars>
          <dgm:chMax val="0"/>
          <dgm:chPref val="0"/>
        </dgm:presLayoutVars>
      </dgm:prSet>
      <dgm:spPr/>
    </dgm:pt>
    <dgm:pt modelId="{1B8C1519-5CD4-41B2-BE87-7BC6828FFBD4}" type="pres">
      <dgm:prSet presAssocID="{F3DDED16-BD58-4DF7-A5F2-EE44DA04D51F}" presName="sibTrans" presStyleCnt="0"/>
      <dgm:spPr/>
    </dgm:pt>
    <dgm:pt modelId="{DC62151D-C3BB-428A-9AB8-3F5C27789E38}" type="pres">
      <dgm:prSet presAssocID="{2192C595-3A7C-454A-82BA-AB7581F986FD}" presName="compNode" presStyleCnt="0"/>
      <dgm:spPr/>
    </dgm:pt>
    <dgm:pt modelId="{C43BAF0F-78F7-4100-AEEF-16E7CC9D2F6C}" type="pres">
      <dgm:prSet presAssocID="{2192C595-3A7C-454A-82BA-AB7581F986FD}" presName="bgRect" presStyleLbl="bgShp" presStyleIdx="1" presStyleCnt="4"/>
      <dgm:spPr/>
    </dgm:pt>
    <dgm:pt modelId="{1966084C-0985-4B92-BDEC-279D310218FE}" type="pres">
      <dgm:prSet presAssocID="{2192C595-3A7C-454A-82BA-AB7581F986F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EDE3FF46-D8F6-4092-BBD5-14E58801477B}" type="pres">
      <dgm:prSet presAssocID="{2192C595-3A7C-454A-82BA-AB7581F986FD}" presName="spaceRect" presStyleCnt="0"/>
      <dgm:spPr/>
    </dgm:pt>
    <dgm:pt modelId="{69B0AC26-514C-4018-A3D0-4D43E2153C4D}" type="pres">
      <dgm:prSet presAssocID="{2192C595-3A7C-454A-82BA-AB7581F986FD}" presName="parTx" presStyleLbl="revTx" presStyleIdx="1" presStyleCnt="4">
        <dgm:presLayoutVars>
          <dgm:chMax val="0"/>
          <dgm:chPref val="0"/>
        </dgm:presLayoutVars>
      </dgm:prSet>
      <dgm:spPr/>
    </dgm:pt>
    <dgm:pt modelId="{ED79610B-2A92-468E-93BE-2578AE9E3DDC}" type="pres">
      <dgm:prSet presAssocID="{29ACC43E-3F0F-49BF-8B6E-B0383F56F0C4}" presName="sibTrans" presStyleCnt="0"/>
      <dgm:spPr/>
    </dgm:pt>
    <dgm:pt modelId="{F0AC1940-8532-411D-AD97-2617268F848D}" type="pres">
      <dgm:prSet presAssocID="{4EBAD9A4-D420-4F23-8260-9925F36F16CE}" presName="compNode" presStyleCnt="0"/>
      <dgm:spPr/>
    </dgm:pt>
    <dgm:pt modelId="{0EF3B07F-9BF1-4863-881B-53D6CE2BFFC9}" type="pres">
      <dgm:prSet presAssocID="{4EBAD9A4-D420-4F23-8260-9925F36F16CE}" presName="bgRect" presStyleLbl="bgShp" presStyleIdx="2" presStyleCnt="4"/>
      <dgm:spPr/>
    </dgm:pt>
    <dgm:pt modelId="{EBBA89B7-323B-4EEF-9265-9CAF36B36BE1}" type="pres">
      <dgm:prSet presAssocID="{4EBAD9A4-D420-4F23-8260-9925F36F16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8BA3DB48-9262-4C29-B7CD-926A6D479036}" type="pres">
      <dgm:prSet presAssocID="{4EBAD9A4-D420-4F23-8260-9925F36F16CE}" presName="spaceRect" presStyleCnt="0"/>
      <dgm:spPr/>
    </dgm:pt>
    <dgm:pt modelId="{A8AAF403-98D5-4329-B7B4-E726B1915DE2}" type="pres">
      <dgm:prSet presAssocID="{4EBAD9A4-D420-4F23-8260-9925F36F16CE}" presName="parTx" presStyleLbl="revTx" presStyleIdx="2" presStyleCnt="4">
        <dgm:presLayoutVars>
          <dgm:chMax val="0"/>
          <dgm:chPref val="0"/>
        </dgm:presLayoutVars>
      </dgm:prSet>
      <dgm:spPr/>
    </dgm:pt>
    <dgm:pt modelId="{A6D906F1-285D-4C2A-9B75-0FD880E7876B}" type="pres">
      <dgm:prSet presAssocID="{2D7F5D7C-8A46-4045-9B6A-7C09C5836707}" presName="sibTrans" presStyleCnt="0"/>
      <dgm:spPr/>
    </dgm:pt>
    <dgm:pt modelId="{E2D08148-9315-4B04-A6DB-2657FE7E556B}" type="pres">
      <dgm:prSet presAssocID="{04CC01A5-9EA4-426E-8E38-A321C47AD64F}" presName="compNode" presStyleCnt="0"/>
      <dgm:spPr/>
    </dgm:pt>
    <dgm:pt modelId="{FAFFCC14-C278-4E4E-8FE8-908EB9CE1350}" type="pres">
      <dgm:prSet presAssocID="{04CC01A5-9EA4-426E-8E38-A321C47AD64F}" presName="bgRect" presStyleLbl="bgShp" presStyleIdx="3" presStyleCnt="4"/>
      <dgm:spPr/>
    </dgm:pt>
    <dgm:pt modelId="{2F3FF659-AF52-47DC-A894-7BB968A785CA}" type="pres">
      <dgm:prSet presAssocID="{04CC01A5-9EA4-426E-8E38-A321C47AD64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ngel Face with Solid Fill"/>
        </a:ext>
      </dgm:extLst>
    </dgm:pt>
    <dgm:pt modelId="{E3470740-E513-4C1B-A254-BCF1DE64EA83}" type="pres">
      <dgm:prSet presAssocID="{04CC01A5-9EA4-426E-8E38-A321C47AD64F}" presName="spaceRect" presStyleCnt="0"/>
      <dgm:spPr/>
    </dgm:pt>
    <dgm:pt modelId="{B7321CAD-1254-43C3-AC13-7CE0B62C0817}" type="pres">
      <dgm:prSet presAssocID="{04CC01A5-9EA4-426E-8E38-A321C47AD64F}" presName="parTx" presStyleLbl="revTx" presStyleIdx="3" presStyleCnt="4">
        <dgm:presLayoutVars>
          <dgm:chMax val="0"/>
          <dgm:chPref val="0"/>
        </dgm:presLayoutVars>
      </dgm:prSet>
      <dgm:spPr/>
    </dgm:pt>
  </dgm:ptLst>
  <dgm:cxnLst>
    <dgm:cxn modelId="{92C4FC0E-DD27-4F3D-BF18-6BF6DC74072D}" srcId="{9A79E943-D1EF-4FD1-9416-C8197AC9CB7B}" destId="{2192C595-3A7C-454A-82BA-AB7581F986FD}" srcOrd="1" destOrd="0" parTransId="{0547E44D-91AA-4A15-835A-FFE2AE54464C}" sibTransId="{29ACC43E-3F0F-49BF-8B6E-B0383F56F0C4}"/>
    <dgm:cxn modelId="{E1139F3A-C5DF-41A0-ACCD-2D22794B714A}" srcId="{9A79E943-D1EF-4FD1-9416-C8197AC9CB7B}" destId="{04CC01A5-9EA4-426E-8E38-A321C47AD64F}" srcOrd="3" destOrd="0" parTransId="{C6F0FE27-556A-4E75-B32A-FB5E6FA6404C}" sibTransId="{B148DAA2-326C-44C5-A04F-A918135C44A9}"/>
    <dgm:cxn modelId="{A7C5F540-5B7F-448B-957F-69DD282ADA74}" type="presOf" srcId="{99D23D2A-5360-4352-AD85-B0408D6F1FCB}" destId="{66B48BC3-C645-4545-A858-797C579E6982}" srcOrd="0" destOrd="0" presId="urn:microsoft.com/office/officeart/2018/2/layout/IconVerticalSolidList"/>
    <dgm:cxn modelId="{B3793C49-040A-4D9F-873D-2A5C5929F5E2}" srcId="{9A79E943-D1EF-4FD1-9416-C8197AC9CB7B}" destId="{4EBAD9A4-D420-4F23-8260-9925F36F16CE}" srcOrd="2" destOrd="0" parTransId="{CF2B1AE3-808D-4E94-AA1C-A6AE9C3BB61E}" sibTransId="{2D7F5D7C-8A46-4045-9B6A-7C09C5836707}"/>
    <dgm:cxn modelId="{A1AEE14B-685A-4BEF-B8A0-7334BF264975}" srcId="{9A79E943-D1EF-4FD1-9416-C8197AC9CB7B}" destId="{99D23D2A-5360-4352-AD85-B0408D6F1FCB}" srcOrd="0" destOrd="0" parTransId="{4F669604-D62B-4466-B5DD-A5B61B1C415C}" sibTransId="{F3DDED16-BD58-4DF7-A5F2-EE44DA04D51F}"/>
    <dgm:cxn modelId="{DBD73187-ACBC-4F8F-BEF7-F95010C3017C}" type="presOf" srcId="{4EBAD9A4-D420-4F23-8260-9925F36F16CE}" destId="{A8AAF403-98D5-4329-B7B4-E726B1915DE2}" srcOrd="0" destOrd="0" presId="urn:microsoft.com/office/officeart/2018/2/layout/IconVerticalSolidList"/>
    <dgm:cxn modelId="{F5D2A695-05AB-4D8F-9B2D-B10E5404F3EB}" type="presOf" srcId="{2192C595-3A7C-454A-82BA-AB7581F986FD}" destId="{69B0AC26-514C-4018-A3D0-4D43E2153C4D}" srcOrd="0" destOrd="0" presId="urn:microsoft.com/office/officeart/2018/2/layout/IconVerticalSolidList"/>
    <dgm:cxn modelId="{90AC5BBF-C977-4E63-951A-7FFE8EAE08F7}" type="presOf" srcId="{9A79E943-D1EF-4FD1-9416-C8197AC9CB7B}" destId="{565EEFA7-4EA0-406A-A86A-DC5D17B3FE9C}" srcOrd="0" destOrd="0" presId="urn:microsoft.com/office/officeart/2018/2/layout/IconVerticalSolidList"/>
    <dgm:cxn modelId="{F70C48E3-CF6D-4125-BD90-5664B1955D1F}" type="presOf" srcId="{04CC01A5-9EA4-426E-8E38-A321C47AD64F}" destId="{B7321CAD-1254-43C3-AC13-7CE0B62C0817}" srcOrd="0" destOrd="0" presId="urn:microsoft.com/office/officeart/2018/2/layout/IconVerticalSolidList"/>
    <dgm:cxn modelId="{135B718E-6097-47C5-9BE2-6FB357F08A8E}" type="presParOf" srcId="{565EEFA7-4EA0-406A-A86A-DC5D17B3FE9C}" destId="{C2EA1691-CAA4-4BCB-844E-0A64A6EA5931}" srcOrd="0" destOrd="0" presId="urn:microsoft.com/office/officeart/2018/2/layout/IconVerticalSolidList"/>
    <dgm:cxn modelId="{0B0DD4B3-FADE-456F-ABA0-D10D5EA58B05}" type="presParOf" srcId="{C2EA1691-CAA4-4BCB-844E-0A64A6EA5931}" destId="{F86FD1BD-F27C-4FD8-951E-CAABF6B1BBA8}" srcOrd="0" destOrd="0" presId="urn:microsoft.com/office/officeart/2018/2/layout/IconVerticalSolidList"/>
    <dgm:cxn modelId="{72927869-540F-4A1A-8020-B483D936364E}" type="presParOf" srcId="{C2EA1691-CAA4-4BCB-844E-0A64A6EA5931}" destId="{C62186B1-E30A-4145-9A43-FBFE14AA1DBB}" srcOrd="1" destOrd="0" presId="urn:microsoft.com/office/officeart/2018/2/layout/IconVerticalSolidList"/>
    <dgm:cxn modelId="{90182869-AF37-4D2D-8A68-190871F20D89}" type="presParOf" srcId="{C2EA1691-CAA4-4BCB-844E-0A64A6EA5931}" destId="{1391D28D-34BD-47A0-9EEE-5EBFF84641CE}" srcOrd="2" destOrd="0" presId="urn:microsoft.com/office/officeart/2018/2/layout/IconVerticalSolidList"/>
    <dgm:cxn modelId="{FBE98145-D911-4194-8A89-787194408E7C}" type="presParOf" srcId="{C2EA1691-CAA4-4BCB-844E-0A64A6EA5931}" destId="{66B48BC3-C645-4545-A858-797C579E6982}" srcOrd="3" destOrd="0" presId="urn:microsoft.com/office/officeart/2018/2/layout/IconVerticalSolidList"/>
    <dgm:cxn modelId="{7C31C836-3884-4201-8D35-7F8F1BE52896}" type="presParOf" srcId="{565EEFA7-4EA0-406A-A86A-DC5D17B3FE9C}" destId="{1B8C1519-5CD4-41B2-BE87-7BC6828FFBD4}" srcOrd="1" destOrd="0" presId="urn:microsoft.com/office/officeart/2018/2/layout/IconVerticalSolidList"/>
    <dgm:cxn modelId="{D66716FA-9BAB-479B-9273-4F0BF54E7D7B}" type="presParOf" srcId="{565EEFA7-4EA0-406A-A86A-DC5D17B3FE9C}" destId="{DC62151D-C3BB-428A-9AB8-3F5C27789E38}" srcOrd="2" destOrd="0" presId="urn:microsoft.com/office/officeart/2018/2/layout/IconVerticalSolidList"/>
    <dgm:cxn modelId="{A2F84408-BDEF-41E4-A677-E6696F50B5C7}" type="presParOf" srcId="{DC62151D-C3BB-428A-9AB8-3F5C27789E38}" destId="{C43BAF0F-78F7-4100-AEEF-16E7CC9D2F6C}" srcOrd="0" destOrd="0" presId="urn:microsoft.com/office/officeart/2018/2/layout/IconVerticalSolidList"/>
    <dgm:cxn modelId="{DAA19EC6-89B3-45B3-A931-1946D0E33420}" type="presParOf" srcId="{DC62151D-C3BB-428A-9AB8-3F5C27789E38}" destId="{1966084C-0985-4B92-BDEC-279D310218FE}" srcOrd="1" destOrd="0" presId="urn:microsoft.com/office/officeart/2018/2/layout/IconVerticalSolidList"/>
    <dgm:cxn modelId="{D2DBEC9B-B1A9-4C44-9316-35931F2736B5}" type="presParOf" srcId="{DC62151D-C3BB-428A-9AB8-3F5C27789E38}" destId="{EDE3FF46-D8F6-4092-BBD5-14E58801477B}" srcOrd="2" destOrd="0" presId="urn:microsoft.com/office/officeart/2018/2/layout/IconVerticalSolidList"/>
    <dgm:cxn modelId="{78D42154-DE94-4BBF-A365-9A7B02826998}" type="presParOf" srcId="{DC62151D-C3BB-428A-9AB8-3F5C27789E38}" destId="{69B0AC26-514C-4018-A3D0-4D43E2153C4D}" srcOrd="3" destOrd="0" presId="urn:microsoft.com/office/officeart/2018/2/layout/IconVerticalSolidList"/>
    <dgm:cxn modelId="{8F1BB9E0-AA32-4D56-869F-F5814ED4C05A}" type="presParOf" srcId="{565EEFA7-4EA0-406A-A86A-DC5D17B3FE9C}" destId="{ED79610B-2A92-468E-93BE-2578AE9E3DDC}" srcOrd="3" destOrd="0" presId="urn:microsoft.com/office/officeart/2018/2/layout/IconVerticalSolidList"/>
    <dgm:cxn modelId="{CACC530E-AD18-4102-B10B-2EF0D6DD3075}" type="presParOf" srcId="{565EEFA7-4EA0-406A-A86A-DC5D17B3FE9C}" destId="{F0AC1940-8532-411D-AD97-2617268F848D}" srcOrd="4" destOrd="0" presId="urn:microsoft.com/office/officeart/2018/2/layout/IconVerticalSolidList"/>
    <dgm:cxn modelId="{9ADA523F-8EFA-4472-B8EE-A4DF529D9836}" type="presParOf" srcId="{F0AC1940-8532-411D-AD97-2617268F848D}" destId="{0EF3B07F-9BF1-4863-881B-53D6CE2BFFC9}" srcOrd="0" destOrd="0" presId="urn:microsoft.com/office/officeart/2018/2/layout/IconVerticalSolidList"/>
    <dgm:cxn modelId="{577A9920-4ABF-437B-A1A4-9F5A45A271F1}" type="presParOf" srcId="{F0AC1940-8532-411D-AD97-2617268F848D}" destId="{EBBA89B7-323B-4EEF-9265-9CAF36B36BE1}" srcOrd="1" destOrd="0" presId="urn:microsoft.com/office/officeart/2018/2/layout/IconVerticalSolidList"/>
    <dgm:cxn modelId="{845FCEB2-53C0-491C-8812-FD250A4DB2E6}" type="presParOf" srcId="{F0AC1940-8532-411D-AD97-2617268F848D}" destId="{8BA3DB48-9262-4C29-B7CD-926A6D479036}" srcOrd="2" destOrd="0" presId="urn:microsoft.com/office/officeart/2018/2/layout/IconVerticalSolidList"/>
    <dgm:cxn modelId="{9541302C-71C7-46CF-80A8-4060815D6EDB}" type="presParOf" srcId="{F0AC1940-8532-411D-AD97-2617268F848D}" destId="{A8AAF403-98D5-4329-B7B4-E726B1915DE2}" srcOrd="3" destOrd="0" presId="urn:microsoft.com/office/officeart/2018/2/layout/IconVerticalSolidList"/>
    <dgm:cxn modelId="{D79BF77A-B2F3-4F25-AB0D-B114FA136627}" type="presParOf" srcId="{565EEFA7-4EA0-406A-A86A-DC5D17B3FE9C}" destId="{A6D906F1-285D-4C2A-9B75-0FD880E7876B}" srcOrd="5" destOrd="0" presId="urn:microsoft.com/office/officeart/2018/2/layout/IconVerticalSolidList"/>
    <dgm:cxn modelId="{B32DB6B2-E6A5-47F9-B618-D892C57D818A}" type="presParOf" srcId="{565EEFA7-4EA0-406A-A86A-DC5D17B3FE9C}" destId="{E2D08148-9315-4B04-A6DB-2657FE7E556B}" srcOrd="6" destOrd="0" presId="urn:microsoft.com/office/officeart/2018/2/layout/IconVerticalSolidList"/>
    <dgm:cxn modelId="{522BCBBD-26DC-43B7-9363-33825EC6B8EF}" type="presParOf" srcId="{E2D08148-9315-4B04-A6DB-2657FE7E556B}" destId="{FAFFCC14-C278-4E4E-8FE8-908EB9CE1350}" srcOrd="0" destOrd="0" presId="urn:microsoft.com/office/officeart/2018/2/layout/IconVerticalSolidList"/>
    <dgm:cxn modelId="{421B3210-DC86-4E80-947D-9DFBD40F81D0}" type="presParOf" srcId="{E2D08148-9315-4B04-A6DB-2657FE7E556B}" destId="{2F3FF659-AF52-47DC-A894-7BB968A785CA}" srcOrd="1" destOrd="0" presId="urn:microsoft.com/office/officeart/2018/2/layout/IconVerticalSolidList"/>
    <dgm:cxn modelId="{B10D104E-3C0F-478E-B2E0-C0341C9C820F}" type="presParOf" srcId="{E2D08148-9315-4B04-A6DB-2657FE7E556B}" destId="{E3470740-E513-4C1B-A254-BCF1DE64EA83}" srcOrd="2" destOrd="0" presId="urn:microsoft.com/office/officeart/2018/2/layout/IconVerticalSolidList"/>
    <dgm:cxn modelId="{18BC6F2F-2E9E-43AC-9A25-AD503ECD4D67}" type="presParOf" srcId="{E2D08148-9315-4B04-A6DB-2657FE7E556B}" destId="{B7321CAD-1254-43C3-AC13-7CE0B62C08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83657F-FEEB-41F4-8818-2E3CCC59446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3F1D194-0715-4F63-A96A-30F168728BC0}">
      <dgm:prSet/>
      <dgm:spPr/>
      <dgm:t>
        <a:bodyPr/>
        <a:lstStyle/>
        <a:p>
          <a:r>
            <a:rPr lang="en-US"/>
            <a:t>1. Focus on what you can control</a:t>
          </a:r>
        </a:p>
      </dgm:t>
    </dgm:pt>
    <dgm:pt modelId="{65B2564C-0141-4980-A170-9C7B8782881A}" type="parTrans" cxnId="{78FCD7CC-1AB9-45C1-9553-996A7A396B8A}">
      <dgm:prSet/>
      <dgm:spPr/>
      <dgm:t>
        <a:bodyPr/>
        <a:lstStyle/>
        <a:p>
          <a:endParaRPr lang="en-US"/>
        </a:p>
      </dgm:t>
    </dgm:pt>
    <dgm:pt modelId="{14392EB8-B31C-4927-9CD8-C65382797F48}" type="sibTrans" cxnId="{78FCD7CC-1AB9-45C1-9553-996A7A396B8A}">
      <dgm:prSet/>
      <dgm:spPr/>
      <dgm:t>
        <a:bodyPr/>
        <a:lstStyle/>
        <a:p>
          <a:endParaRPr lang="en-US"/>
        </a:p>
      </dgm:t>
    </dgm:pt>
    <dgm:pt modelId="{068695E4-1609-49FE-A095-64018890F7D6}">
      <dgm:prSet/>
      <dgm:spPr/>
      <dgm:t>
        <a:bodyPr/>
        <a:lstStyle/>
        <a:p>
          <a:r>
            <a:rPr lang="en-US"/>
            <a:t>2. Adopt a Resilience Slogan or Theme Song</a:t>
          </a:r>
        </a:p>
      </dgm:t>
    </dgm:pt>
    <dgm:pt modelId="{F345FEAB-F993-4F73-B4DA-0611F9EA15C3}" type="parTrans" cxnId="{AE4AA4C9-F651-496E-8F0D-0BE409843297}">
      <dgm:prSet/>
      <dgm:spPr/>
      <dgm:t>
        <a:bodyPr/>
        <a:lstStyle/>
        <a:p>
          <a:endParaRPr lang="en-US"/>
        </a:p>
      </dgm:t>
    </dgm:pt>
    <dgm:pt modelId="{E698F204-0DA2-48D4-9FC4-89E02D70DB1A}" type="sibTrans" cxnId="{AE4AA4C9-F651-496E-8F0D-0BE409843297}">
      <dgm:prSet/>
      <dgm:spPr/>
      <dgm:t>
        <a:bodyPr/>
        <a:lstStyle/>
        <a:p>
          <a:endParaRPr lang="en-US"/>
        </a:p>
      </dgm:t>
    </dgm:pt>
    <dgm:pt modelId="{6F036093-19B6-4181-BAB8-425EBE6D4C23}">
      <dgm:prSet/>
      <dgm:spPr/>
      <dgm:t>
        <a:bodyPr/>
        <a:lstStyle/>
        <a:p>
          <a:r>
            <a:rPr lang="en-US" dirty="0"/>
            <a:t>3. Let Yourself Not Be Okay for a While </a:t>
          </a:r>
        </a:p>
      </dgm:t>
    </dgm:pt>
    <dgm:pt modelId="{904CED96-D0F2-48B6-89E0-6BB5A2BC77AF}" type="parTrans" cxnId="{95BB467B-CEDB-477E-BEE2-2209636AE0A6}">
      <dgm:prSet/>
      <dgm:spPr/>
      <dgm:t>
        <a:bodyPr/>
        <a:lstStyle/>
        <a:p>
          <a:endParaRPr lang="en-US"/>
        </a:p>
      </dgm:t>
    </dgm:pt>
    <dgm:pt modelId="{1D08169E-372B-421C-B004-3389BD13102D}" type="sibTrans" cxnId="{95BB467B-CEDB-477E-BEE2-2209636AE0A6}">
      <dgm:prSet/>
      <dgm:spPr/>
      <dgm:t>
        <a:bodyPr/>
        <a:lstStyle/>
        <a:p>
          <a:endParaRPr lang="en-US"/>
        </a:p>
      </dgm:t>
    </dgm:pt>
    <dgm:pt modelId="{A53A811A-9045-48C6-89D6-91C2E36A2E8A}">
      <dgm:prSet/>
      <dgm:spPr/>
      <dgm:t>
        <a:bodyPr/>
        <a:lstStyle/>
        <a:p>
          <a:r>
            <a:rPr lang="en-US"/>
            <a:t>4: Don’t Throw Good Time After Bad</a:t>
          </a:r>
        </a:p>
      </dgm:t>
    </dgm:pt>
    <dgm:pt modelId="{AFB1C0B8-30EB-4B9B-8035-C99F87327C7E}" type="parTrans" cxnId="{F3C8708B-2ABF-4C57-B4CB-E11BFE40BD73}">
      <dgm:prSet/>
      <dgm:spPr/>
      <dgm:t>
        <a:bodyPr/>
        <a:lstStyle/>
        <a:p>
          <a:endParaRPr lang="en-US"/>
        </a:p>
      </dgm:t>
    </dgm:pt>
    <dgm:pt modelId="{8DF6CCBF-F3B6-4918-B0B5-B37FE2501A79}" type="sibTrans" cxnId="{F3C8708B-2ABF-4C57-B4CB-E11BFE40BD73}">
      <dgm:prSet/>
      <dgm:spPr/>
      <dgm:t>
        <a:bodyPr/>
        <a:lstStyle/>
        <a:p>
          <a:endParaRPr lang="en-US"/>
        </a:p>
      </dgm:t>
    </dgm:pt>
    <dgm:pt modelId="{733C218E-11E6-4185-87C8-AEDC092388DD}">
      <dgm:prSet/>
      <dgm:spPr/>
      <dgm:t>
        <a:bodyPr/>
        <a:lstStyle/>
        <a:p>
          <a:r>
            <a:rPr lang="en-US"/>
            <a:t>5: Ignore One-Size-Fits-All Solutions</a:t>
          </a:r>
        </a:p>
      </dgm:t>
    </dgm:pt>
    <dgm:pt modelId="{6A84A313-0F25-48AB-9C8F-DE43655A903C}" type="parTrans" cxnId="{ABAF58FB-5568-4033-87B6-51CC44DA9493}">
      <dgm:prSet/>
      <dgm:spPr/>
      <dgm:t>
        <a:bodyPr/>
        <a:lstStyle/>
        <a:p>
          <a:endParaRPr lang="en-US"/>
        </a:p>
      </dgm:t>
    </dgm:pt>
    <dgm:pt modelId="{66FE3AE1-5F38-40F6-BA9B-76C488CFA029}" type="sibTrans" cxnId="{ABAF58FB-5568-4033-87B6-51CC44DA9493}">
      <dgm:prSet/>
      <dgm:spPr/>
      <dgm:t>
        <a:bodyPr/>
        <a:lstStyle/>
        <a:p>
          <a:endParaRPr lang="en-US"/>
        </a:p>
      </dgm:t>
    </dgm:pt>
    <dgm:pt modelId="{ECCF6FB7-5733-4234-9D49-9FD0639CD56B}">
      <dgm:prSet custT="1"/>
      <dgm:spPr/>
      <dgm:t>
        <a:bodyPr/>
        <a:lstStyle/>
        <a:p>
          <a:r>
            <a:rPr lang="en-US" sz="2000" dirty="0"/>
            <a:t>Catherine </a:t>
          </a:r>
          <a:r>
            <a:rPr lang="en-US" sz="2000" dirty="0" err="1"/>
            <a:t>Hannay,MA</a:t>
          </a:r>
          <a:r>
            <a:rPr lang="en-US" sz="2000" dirty="0"/>
            <a:t>, 5 Ways to Practice Self-Care When You’re Exhausted and Overwhelmed</a:t>
          </a:r>
        </a:p>
      </dgm:t>
    </dgm:pt>
    <dgm:pt modelId="{2C2A2645-10E2-4F6D-AD51-EEE644E8F4E1}" type="parTrans" cxnId="{33AC86CB-2004-4237-A55D-1F5BA5DE402B}">
      <dgm:prSet/>
      <dgm:spPr/>
      <dgm:t>
        <a:bodyPr/>
        <a:lstStyle/>
        <a:p>
          <a:endParaRPr lang="en-US"/>
        </a:p>
      </dgm:t>
    </dgm:pt>
    <dgm:pt modelId="{A22288C3-5B79-4CB4-BEB7-D25E4C4328C6}" type="sibTrans" cxnId="{33AC86CB-2004-4237-A55D-1F5BA5DE402B}">
      <dgm:prSet/>
      <dgm:spPr/>
      <dgm:t>
        <a:bodyPr/>
        <a:lstStyle/>
        <a:p>
          <a:endParaRPr lang="en-US"/>
        </a:p>
      </dgm:t>
    </dgm:pt>
    <dgm:pt modelId="{541A26FD-C85F-409A-A868-B08DBBF16ABE}" type="pres">
      <dgm:prSet presAssocID="{A183657F-FEEB-41F4-8818-2E3CCC594469}" presName="vert0" presStyleCnt="0">
        <dgm:presLayoutVars>
          <dgm:dir/>
          <dgm:animOne val="branch"/>
          <dgm:animLvl val="lvl"/>
        </dgm:presLayoutVars>
      </dgm:prSet>
      <dgm:spPr/>
    </dgm:pt>
    <dgm:pt modelId="{DB10ED4E-33FC-4563-B8C4-A1C7AE4C0CDC}" type="pres">
      <dgm:prSet presAssocID="{63F1D194-0715-4F63-A96A-30F168728BC0}" presName="thickLine" presStyleLbl="alignNode1" presStyleIdx="0" presStyleCnt="6"/>
      <dgm:spPr/>
    </dgm:pt>
    <dgm:pt modelId="{4CB7BEE0-FDCE-467E-952A-ADD036BE1CAC}" type="pres">
      <dgm:prSet presAssocID="{63F1D194-0715-4F63-A96A-30F168728BC0}" presName="horz1" presStyleCnt="0"/>
      <dgm:spPr/>
    </dgm:pt>
    <dgm:pt modelId="{A0DD5679-DEA4-4A11-A008-3E631FF9F308}" type="pres">
      <dgm:prSet presAssocID="{63F1D194-0715-4F63-A96A-30F168728BC0}" presName="tx1" presStyleLbl="revTx" presStyleIdx="0" presStyleCnt="6"/>
      <dgm:spPr/>
    </dgm:pt>
    <dgm:pt modelId="{F8A11A45-D2CD-4ECC-BC8B-A3170CD00BAF}" type="pres">
      <dgm:prSet presAssocID="{63F1D194-0715-4F63-A96A-30F168728BC0}" presName="vert1" presStyleCnt="0"/>
      <dgm:spPr/>
    </dgm:pt>
    <dgm:pt modelId="{E539D7AD-B389-47F6-A0A2-9459F0D55381}" type="pres">
      <dgm:prSet presAssocID="{068695E4-1609-49FE-A095-64018890F7D6}" presName="thickLine" presStyleLbl="alignNode1" presStyleIdx="1" presStyleCnt="6"/>
      <dgm:spPr/>
    </dgm:pt>
    <dgm:pt modelId="{38FFDDD7-D483-4BD7-8B2F-F36086A37C35}" type="pres">
      <dgm:prSet presAssocID="{068695E4-1609-49FE-A095-64018890F7D6}" presName="horz1" presStyleCnt="0"/>
      <dgm:spPr/>
    </dgm:pt>
    <dgm:pt modelId="{03D3BCA4-A723-4F1A-8AC1-5691BB23BF3F}" type="pres">
      <dgm:prSet presAssocID="{068695E4-1609-49FE-A095-64018890F7D6}" presName="tx1" presStyleLbl="revTx" presStyleIdx="1" presStyleCnt="6"/>
      <dgm:spPr/>
    </dgm:pt>
    <dgm:pt modelId="{F2EA2C8D-169C-43E5-BC5E-F26123ACE8EC}" type="pres">
      <dgm:prSet presAssocID="{068695E4-1609-49FE-A095-64018890F7D6}" presName="vert1" presStyleCnt="0"/>
      <dgm:spPr/>
    </dgm:pt>
    <dgm:pt modelId="{14FE73C7-7B63-4CDB-8208-6980DA74DB2B}" type="pres">
      <dgm:prSet presAssocID="{6F036093-19B6-4181-BAB8-425EBE6D4C23}" presName="thickLine" presStyleLbl="alignNode1" presStyleIdx="2" presStyleCnt="6"/>
      <dgm:spPr/>
    </dgm:pt>
    <dgm:pt modelId="{C01164C5-27D3-40A8-8381-B90649B3EF41}" type="pres">
      <dgm:prSet presAssocID="{6F036093-19B6-4181-BAB8-425EBE6D4C23}" presName="horz1" presStyleCnt="0"/>
      <dgm:spPr/>
    </dgm:pt>
    <dgm:pt modelId="{B16FCD3B-21E7-4A63-BBC9-FE7954DD9442}" type="pres">
      <dgm:prSet presAssocID="{6F036093-19B6-4181-BAB8-425EBE6D4C23}" presName="tx1" presStyleLbl="revTx" presStyleIdx="2" presStyleCnt="6"/>
      <dgm:spPr/>
    </dgm:pt>
    <dgm:pt modelId="{67249804-8C2C-4A7D-A842-23EC5CC5CB57}" type="pres">
      <dgm:prSet presAssocID="{6F036093-19B6-4181-BAB8-425EBE6D4C23}" presName="vert1" presStyleCnt="0"/>
      <dgm:spPr/>
    </dgm:pt>
    <dgm:pt modelId="{2F101BF1-6E9F-489C-B662-91B6A5F70D3B}" type="pres">
      <dgm:prSet presAssocID="{A53A811A-9045-48C6-89D6-91C2E36A2E8A}" presName="thickLine" presStyleLbl="alignNode1" presStyleIdx="3" presStyleCnt="6"/>
      <dgm:spPr/>
    </dgm:pt>
    <dgm:pt modelId="{95E62CF8-24B0-4AD1-BAB8-E7591E0728A0}" type="pres">
      <dgm:prSet presAssocID="{A53A811A-9045-48C6-89D6-91C2E36A2E8A}" presName="horz1" presStyleCnt="0"/>
      <dgm:spPr/>
    </dgm:pt>
    <dgm:pt modelId="{206D74EE-447A-4BEA-B898-AF64433779E4}" type="pres">
      <dgm:prSet presAssocID="{A53A811A-9045-48C6-89D6-91C2E36A2E8A}" presName="tx1" presStyleLbl="revTx" presStyleIdx="3" presStyleCnt="6"/>
      <dgm:spPr/>
    </dgm:pt>
    <dgm:pt modelId="{CF996865-6BF6-4D24-ABDD-DBD05AF14167}" type="pres">
      <dgm:prSet presAssocID="{A53A811A-9045-48C6-89D6-91C2E36A2E8A}" presName="vert1" presStyleCnt="0"/>
      <dgm:spPr/>
    </dgm:pt>
    <dgm:pt modelId="{7D41E9B0-DAFB-49DA-9A38-D9CF433D9C3F}" type="pres">
      <dgm:prSet presAssocID="{733C218E-11E6-4185-87C8-AEDC092388DD}" presName="thickLine" presStyleLbl="alignNode1" presStyleIdx="4" presStyleCnt="6"/>
      <dgm:spPr/>
    </dgm:pt>
    <dgm:pt modelId="{84D8D578-74C8-4A42-8AB6-815CDA843F52}" type="pres">
      <dgm:prSet presAssocID="{733C218E-11E6-4185-87C8-AEDC092388DD}" presName="horz1" presStyleCnt="0"/>
      <dgm:spPr/>
    </dgm:pt>
    <dgm:pt modelId="{765E135F-A711-458C-BCF7-08B394C2ABED}" type="pres">
      <dgm:prSet presAssocID="{733C218E-11E6-4185-87C8-AEDC092388DD}" presName="tx1" presStyleLbl="revTx" presStyleIdx="4" presStyleCnt="6"/>
      <dgm:spPr/>
    </dgm:pt>
    <dgm:pt modelId="{7162C81F-5D39-466E-BC65-1CE0148F89F9}" type="pres">
      <dgm:prSet presAssocID="{733C218E-11E6-4185-87C8-AEDC092388DD}" presName="vert1" presStyleCnt="0"/>
      <dgm:spPr/>
    </dgm:pt>
    <dgm:pt modelId="{4A601EEF-7345-42FA-8960-996CE029FC5B}" type="pres">
      <dgm:prSet presAssocID="{ECCF6FB7-5733-4234-9D49-9FD0639CD56B}" presName="thickLine" presStyleLbl="alignNode1" presStyleIdx="5" presStyleCnt="6"/>
      <dgm:spPr/>
    </dgm:pt>
    <dgm:pt modelId="{C1B0B665-F8A1-4B7D-AFB7-B31313B0A2DA}" type="pres">
      <dgm:prSet presAssocID="{ECCF6FB7-5733-4234-9D49-9FD0639CD56B}" presName="horz1" presStyleCnt="0"/>
      <dgm:spPr/>
    </dgm:pt>
    <dgm:pt modelId="{3E6304FD-0484-4E6B-BF66-75A5D03E7CE4}" type="pres">
      <dgm:prSet presAssocID="{ECCF6FB7-5733-4234-9D49-9FD0639CD56B}" presName="tx1" presStyleLbl="revTx" presStyleIdx="5" presStyleCnt="6"/>
      <dgm:spPr/>
    </dgm:pt>
    <dgm:pt modelId="{FDC89276-6CBF-49DE-B288-7FF046614DD3}" type="pres">
      <dgm:prSet presAssocID="{ECCF6FB7-5733-4234-9D49-9FD0639CD56B}" presName="vert1" presStyleCnt="0"/>
      <dgm:spPr/>
    </dgm:pt>
  </dgm:ptLst>
  <dgm:cxnLst>
    <dgm:cxn modelId="{6A92E71E-52C9-4522-ACDC-4992F2F89A50}" type="presOf" srcId="{733C218E-11E6-4185-87C8-AEDC092388DD}" destId="{765E135F-A711-458C-BCF7-08B394C2ABED}" srcOrd="0" destOrd="0" presId="urn:microsoft.com/office/officeart/2008/layout/LinedList"/>
    <dgm:cxn modelId="{F0EAB960-B384-4B1A-8A02-84CDFA1097F0}" type="presOf" srcId="{A53A811A-9045-48C6-89D6-91C2E36A2E8A}" destId="{206D74EE-447A-4BEA-B898-AF64433779E4}" srcOrd="0" destOrd="0" presId="urn:microsoft.com/office/officeart/2008/layout/LinedList"/>
    <dgm:cxn modelId="{D72D4C63-3AD6-410F-8AE9-672951A06F25}" type="presOf" srcId="{068695E4-1609-49FE-A095-64018890F7D6}" destId="{03D3BCA4-A723-4F1A-8AC1-5691BB23BF3F}" srcOrd="0" destOrd="0" presId="urn:microsoft.com/office/officeart/2008/layout/LinedList"/>
    <dgm:cxn modelId="{229A6649-4896-4480-8C57-A7311B4E215C}" type="presOf" srcId="{63F1D194-0715-4F63-A96A-30F168728BC0}" destId="{A0DD5679-DEA4-4A11-A008-3E631FF9F308}" srcOrd="0" destOrd="0" presId="urn:microsoft.com/office/officeart/2008/layout/LinedList"/>
    <dgm:cxn modelId="{00F2CB56-962E-4B8C-84B7-A6CCE6E71BAF}" type="presOf" srcId="{ECCF6FB7-5733-4234-9D49-9FD0639CD56B}" destId="{3E6304FD-0484-4E6B-BF66-75A5D03E7CE4}" srcOrd="0" destOrd="0" presId="urn:microsoft.com/office/officeart/2008/layout/LinedList"/>
    <dgm:cxn modelId="{9EE0F578-6018-412D-980B-08D793905076}" type="presOf" srcId="{6F036093-19B6-4181-BAB8-425EBE6D4C23}" destId="{B16FCD3B-21E7-4A63-BBC9-FE7954DD9442}" srcOrd="0" destOrd="0" presId="urn:microsoft.com/office/officeart/2008/layout/LinedList"/>
    <dgm:cxn modelId="{95BB467B-CEDB-477E-BEE2-2209636AE0A6}" srcId="{A183657F-FEEB-41F4-8818-2E3CCC594469}" destId="{6F036093-19B6-4181-BAB8-425EBE6D4C23}" srcOrd="2" destOrd="0" parTransId="{904CED96-D0F2-48B6-89E0-6BB5A2BC77AF}" sibTransId="{1D08169E-372B-421C-B004-3389BD13102D}"/>
    <dgm:cxn modelId="{F3C8708B-2ABF-4C57-B4CB-E11BFE40BD73}" srcId="{A183657F-FEEB-41F4-8818-2E3CCC594469}" destId="{A53A811A-9045-48C6-89D6-91C2E36A2E8A}" srcOrd="3" destOrd="0" parTransId="{AFB1C0B8-30EB-4B9B-8035-C99F87327C7E}" sibTransId="{8DF6CCBF-F3B6-4918-B0B5-B37FE2501A79}"/>
    <dgm:cxn modelId="{C95069B0-2958-4E2B-B707-79C71BB9E49D}" type="presOf" srcId="{A183657F-FEEB-41F4-8818-2E3CCC594469}" destId="{541A26FD-C85F-409A-A868-B08DBBF16ABE}" srcOrd="0" destOrd="0" presId="urn:microsoft.com/office/officeart/2008/layout/LinedList"/>
    <dgm:cxn modelId="{AE4AA4C9-F651-496E-8F0D-0BE409843297}" srcId="{A183657F-FEEB-41F4-8818-2E3CCC594469}" destId="{068695E4-1609-49FE-A095-64018890F7D6}" srcOrd="1" destOrd="0" parTransId="{F345FEAB-F993-4F73-B4DA-0611F9EA15C3}" sibTransId="{E698F204-0DA2-48D4-9FC4-89E02D70DB1A}"/>
    <dgm:cxn modelId="{33AC86CB-2004-4237-A55D-1F5BA5DE402B}" srcId="{A183657F-FEEB-41F4-8818-2E3CCC594469}" destId="{ECCF6FB7-5733-4234-9D49-9FD0639CD56B}" srcOrd="5" destOrd="0" parTransId="{2C2A2645-10E2-4F6D-AD51-EEE644E8F4E1}" sibTransId="{A22288C3-5B79-4CB4-BEB7-D25E4C4328C6}"/>
    <dgm:cxn modelId="{78FCD7CC-1AB9-45C1-9553-996A7A396B8A}" srcId="{A183657F-FEEB-41F4-8818-2E3CCC594469}" destId="{63F1D194-0715-4F63-A96A-30F168728BC0}" srcOrd="0" destOrd="0" parTransId="{65B2564C-0141-4980-A170-9C7B8782881A}" sibTransId="{14392EB8-B31C-4927-9CD8-C65382797F48}"/>
    <dgm:cxn modelId="{ABAF58FB-5568-4033-87B6-51CC44DA9493}" srcId="{A183657F-FEEB-41F4-8818-2E3CCC594469}" destId="{733C218E-11E6-4185-87C8-AEDC092388DD}" srcOrd="4" destOrd="0" parTransId="{6A84A313-0F25-48AB-9C8F-DE43655A903C}" sibTransId="{66FE3AE1-5F38-40F6-BA9B-76C488CFA029}"/>
    <dgm:cxn modelId="{DD72C43C-220C-4C2F-A93E-E37CB229AABA}" type="presParOf" srcId="{541A26FD-C85F-409A-A868-B08DBBF16ABE}" destId="{DB10ED4E-33FC-4563-B8C4-A1C7AE4C0CDC}" srcOrd="0" destOrd="0" presId="urn:microsoft.com/office/officeart/2008/layout/LinedList"/>
    <dgm:cxn modelId="{63509EF3-0E67-481F-B0B0-EEE962B68958}" type="presParOf" srcId="{541A26FD-C85F-409A-A868-B08DBBF16ABE}" destId="{4CB7BEE0-FDCE-467E-952A-ADD036BE1CAC}" srcOrd="1" destOrd="0" presId="urn:microsoft.com/office/officeart/2008/layout/LinedList"/>
    <dgm:cxn modelId="{2C25F304-EB92-4C24-98C1-F1596162C963}" type="presParOf" srcId="{4CB7BEE0-FDCE-467E-952A-ADD036BE1CAC}" destId="{A0DD5679-DEA4-4A11-A008-3E631FF9F308}" srcOrd="0" destOrd="0" presId="urn:microsoft.com/office/officeart/2008/layout/LinedList"/>
    <dgm:cxn modelId="{4D406383-A1C1-4E5F-83A4-DE157620209B}" type="presParOf" srcId="{4CB7BEE0-FDCE-467E-952A-ADD036BE1CAC}" destId="{F8A11A45-D2CD-4ECC-BC8B-A3170CD00BAF}" srcOrd="1" destOrd="0" presId="urn:microsoft.com/office/officeart/2008/layout/LinedList"/>
    <dgm:cxn modelId="{1AEAD519-9665-4CC8-AAA3-3A2E4DDAE6E4}" type="presParOf" srcId="{541A26FD-C85F-409A-A868-B08DBBF16ABE}" destId="{E539D7AD-B389-47F6-A0A2-9459F0D55381}" srcOrd="2" destOrd="0" presId="urn:microsoft.com/office/officeart/2008/layout/LinedList"/>
    <dgm:cxn modelId="{91FBCC2F-223B-4025-AE06-58D51E4CA085}" type="presParOf" srcId="{541A26FD-C85F-409A-A868-B08DBBF16ABE}" destId="{38FFDDD7-D483-4BD7-8B2F-F36086A37C35}" srcOrd="3" destOrd="0" presId="urn:microsoft.com/office/officeart/2008/layout/LinedList"/>
    <dgm:cxn modelId="{3F197188-463F-4DD2-BD2C-61C821E1FEE5}" type="presParOf" srcId="{38FFDDD7-D483-4BD7-8B2F-F36086A37C35}" destId="{03D3BCA4-A723-4F1A-8AC1-5691BB23BF3F}" srcOrd="0" destOrd="0" presId="urn:microsoft.com/office/officeart/2008/layout/LinedList"/>
    <dgm:cxn modelId="{15962DF2-18FE-428E-B13A-699B8D5C1B85}" type="presParOf" srcId="{38FFDDD7-D483-4BD7-8B2F-F36086A37C35}" destId="{F2EA2C8D-169C-43E5-BC5E-F26123ACE8EC}" srcOrd="1" destOrd="0" presId="urn:microsoft.com/office/officeart/2008/layout/LinedList"/>
    <dgm:cxn modelId="{27E67237-B9E6-4691-8038-6DAB3C05A898}" type="presParOf" srcId="{541A26FD-C85F-409A-A868-B08DBBF16ABE}" destId="{14FE73C7-7B63-4CDB-8208-6980DA74DB2B}" srcOrd="4" destOrd="0" presId="urn:microsoft.com/office/officeart/2008/layout/LinedList"/>
    <dgm:cxn modelId="{531981CA-E2C1-43CB-AA67-BC5AAEDD2C75}" type="presParOf" srcId="{541A26FD-C85F-409A-A868-B08DBBF16ABE}" destId="{C01164C5-27D3-40A8-8381-B90649B3EF41}" srcOrd="5" destOrd="0" presId="urn:microsoft.com/office/officeart/2008/layout/LinedList"/>
    <dgm:cxn modelId="{CF5609A0-D440-41D5-8562-7E84465CDD34}" type="presParOf" srcId="{C01164C5-27D3-40A8-8381-B90649B3EF41}" destId="{B16FCD3B-21E7-4A63-BBC9-FE7954DD9442}" srcOrd="0" destOrd="0" presId="urn:microsoft.com/office/officeart/2008/layout/LinedList"/>
    <dgm:cxn modelId="{95253C2C-435F-4F44-AE21-D3307CD5DD27}" type="presParOf" srcId="{C01164C5-27D3-40A8-8381-B90649B3EF41}" destId="{67249804-8C2C-4A7D-A842-23EC5CC5CB57}" srcOrd="1" destOrd="0" presId="urn:microsoft.com/office/officeart/2008/layout/LinedList"/>
    <dgm:cxn modelId="{6F4C3544-A9F4-4DB8-A586-A87953417664}" type="presParOf" srcId="{541A26FD-C85F-409A-A868-B08DBBF16ABE}" destId="{2F101BF1-6E9F-489C-B662-91B6A5F70D3B}" srcOrd="6" destOrd="0" presId="urn:microsoft.com/office/officeart/2008/layout/LinedList"/>
    <dgm:cxn modelId="{2E80C0FB-A11B-46C8-B4F6-27FE3C6D6B42}" type="presParOf" srcId="{541A26FD-C85F-409A-A868-B08DBBF16ABE}" destId="{95E62CF8-24B0-4AD1-BAB8-E7591E0728A0}" srcOrd="7" destOrd="0" presId="urn:microsoft.com/office/officeart/2008/layout/LinedList"/>
    <dgm:cxn modelId="{7DCFDFF9-2C9A-455C-8208-D2BEA3EA54BE}" type="presParOf" srcId="{95E62CF8-24B0-4AD1-BAB8-E7591E0728A0}" destId="{206D74EE-447A-4BEA-B898-AF64433779E4}" srcOrd="0" destOrd="0" presId="urn:microsoft.com/office/officeart/2008/layout/LinedList"/>
    <dgm:cxn modelId="{A098A8C6-6608-4E3E-BE55-11479FDDD36A}" type="presParOf" srcId="{95E62CF8-24B0-4AD1-BAB8-E7591E0728A0}" destId="{CF996865-6BF6-4D24-ABDD-DBD05AF14167}" srcOrd="1" destOrd="0" presId="urn:microsoft.com/office/officeart/2008/layout/LinedList"/>
    <dgm:cxn modelId="{96369A66-F1B9-461A-87FD-E834C26E342D}" type="presParOf" srcId="{541A26FD-C85F-409A-A868-B08DBBF16ABE}" destId="{7D41E9B0-DAFB-49DA-9A38-D9CF433D9C3F}" srcOrd="8" destOrd="0" presId="urn:microsoft.com/office/officeart/2008/layout/LinedList"/>
    <dgm:cxn modelId="{2877DADC-6962-4CD1-B227-8EB91D29E5EE}" type="presParOf" srcId="{541A26FD-C85F-409A-A868-B08DBBF16ABE}" destId="{84D8D578-74C8-4A42-8AB6-815CDA843F52}" srcOrd="9" destOrd="0" presId="urn:microsoft.com/office/officeart/2008/layout/LinedList"/>
    <dgm:cxn modelId="{D19AD9BB-FE0A-4189-8A92-B3786747D213}" type="presParOf" srcId="{84D8D578-74C8-4A42-8AB6-815CDA843F52}" destId="{765E135F-A711-458C-BCF7-08B394C2ABED}" srcOrd="0" destOrd="0" presId="urn:microsoft.com/office/officeart/2008/layout/LinedList"/>
    <dgm:cxn modelId="{8F32D0CD-EA26-4137-96BE-E48A8F1AAA1E}" type="presParOf" srcId="{84D8D578-74C8-4A42-8AB6-815CDA843F52}" destId="{7162C81F-5D39-466E-BC65-1CE0148F89F9}" srcOrd="1" destOrd="0" presId="urn:microsoft.com/office/officeart/2008/layout/LinedList"/>
    <dgm:cxn modelId="{0852B0DC-9EE7-49D6-9E56-B3B56ABDF9E9}" type="presParOf" srcId="{541A26FD-C85F-409A-A868-B08DBBF16ABE}" destId="{4A601EEF-7345-42FA-8960-996CE029FC5B}" srcOrd="10" destOrd="0" presId="urn:microsoft.com/office/officeart/2008/layout/LinedList"/>
    <dgm:cxn modelId="{3A80CCFE-55BC-446D-AAC5-F82C01AE7FAD}" type="presParOf" srcId="{541A26FD-C85F-409A-A868-B08DBBF16ABE}" destId="{C1B0B665-F8A1-4B7D-AFB7-B31313B0A2DA}" srcOrd="11" destOrd="0" presId="urn:microsoft.com/office/officeart/2008/layout/LinedList"/>
    <dgm:cxn modelId="{AFCF4F42-E0A5-46DA-8F95-2E0532D294F4}" type="presParOf" srcId="{C1B0B665-F8A1-4B7D-AFB7-B31313B0A2DA}" destId="{3E6304FD-0484-4E6B-BF66-75A5D03E7CE4}" srcOrd="0" destOrd="0" presId="urn:microsoft.com/office/officeart/2008/layout/LinedList"/>
    <dgm:cxn modelId="{1882E7A7-E8CD-4BCD-89C9-FCA3A976695D}" type="presParOf" srcId="{C1B0B665-F8A1-4B7D-AFB7-B31313B0A2DA}" destId="{FDC89276-6CBF-49DE-B288-7FF046614DD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422AE2-AC12-4441-87B2-4542B6A6C20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32DA27B-34A6-4427-9B59-3FD0C5573CBA}">
      <dgm:prSet/>
      <dgm:spPr/>
      <dgm:t>
        <a:bodyPr/>
        <a:lstStyle/>
        <a:p>
          <a:r>
            <a:rPr lang="en-US" dirty="0"/>
            <a:t>Broad Array of Possibilities in your personal and professional life</a:t>
          </a:r>
        </a:p>
      </dgm:t>
    </dgm:pt>
    <dgm:pt modelId="{8B7F3BF0-11D6-4D4F-AE18-45ED63400C78}" type="parTrans" cxnId="{ED2A279E-0DBA-41B6-8CEE-EC3F9475D02A}">
      <dgm:prSet/>
      <dgm:spPr/>
      <dgm:t>
        <a:bodyPr/>
        <a:lstStyle/>
        <a:p>
          <a:endParaRPr lang="en-US"/>
        </a:p>
      </dgm:t>
    </dgm:pt>
    <dgm:pt modelId="{045B75C2-BABC-4843-BB2B-C07A07CF1EA7}" type="sibTrans" cxnId="{ED2A279E-0DBA-41B6-8CEE-EC3F9475D02A}">
      <dgm:prSet/>
      <dgm:spPr/>
      <dgm:t>
        <a:bodyPr/>
        <a:lstStyle/>
        <a:p>
          <a:endParaRPr lang="en-US"/>
        </a:p>
      </dgm:t>
    </dgm:pt>
    <dgm:pt modelId="{928333CC-7FDC-4167-84CE-0CF762348B07}">
      <dgm:prSet/>
      <dgm:spPr/>
      <dgm:t>
        <a:bodyPr/>
        <a:lstStyle/>
        <a:p>
          <a:r>
            <a:rPr lang="en-US" dirty="0"/>
            <a:t>Resilience Building and Responsiveness</a:t>
          </a:r>
        </a:p>
      </dgm:t>
    </dgm:pt>
    <dgm:pt modelId="{13161026-F763-4AEC-AB20-88950596C9BD}" type="parTrans" cxnId="{641315C2-A88D-40AC-A208-2267699302E4}">
      <dgm:prSet/>
      <dgm:spPr/>
      <dgm:t>
        <a:bodyPr/>
        <a:lstStyle/>
        <a:p>
          <a:endParaRPr lang="en-US"/>
        </a:p>
      </dgm:t>
    </dgm:pt>
    <dgm:pt modelId="{E9481016-01D1-45FF-A85F-355D5E42CD70}" type="sibTrans" cxnId="{641315C2-A88D-40AC-A208-2267699302E4}">
      <dgm:prSet/>
      <dgm:spPr/>
      <dgm:t>
        <a:bodyPr/>
        <a:lstStyle/>
        <a:p>
          <a:endParaRPr lang="en-US"/>
        </a:p>
      </dgm:t>
    </dgm:pt>
    <dgm:pt modelId="{F3482B87-3D31-4C80-965D-BDC486B1A082}">
      <dgm:prSet/>
      <dgm:spPr/>
      <dgm:t>
        <a:bodyPr/>
        <a:lstStyle/>
        <a:p>
          <a:r>
            <a:rPr lang="en-US"/>
            <a:t>Positive Orientation</a:t>
          </a:r>
        </a:p>
      </dgm:t>
    </dgm:pt>
    <dgm:pt modelId="{5DE4582A-EFA1-4888-A308-7ED7C41360F1}" type="parTrans" cxnId="{E9F5FE0F-EA63-484B-988F-EF2D15999370}">
      <dgm:prSet/>
      <dgm:spPr/>
      <dgm:t>
        <a:bodyPr/>
        <a:lstStyle/>
        <a:p>
          <a:endParaRPr lang="en-US"/>
        </a:p>
      </dgm:t>
    </dgm:pt>
    <dgm:pt modelId="{83974DBA-63B2-49C7-A243-BB340387C1D1}" type="sibTrans" cxnId="{E9F5FE0F-EA63-484B-988F-EF2D15999370}">
      <dgm:prSet/>
      <dgm:spPr/>
      <dgm:t>
        <a:bodyPr/>
        <a:lstStyle/>
        <a:p>
          <a:endParaRPr lang="en-US"/>
        </a:p>
      </dgm:t>
    </dgm:pt>
    <dgm:pt modelId="{74E9A486-6545-4E98-81E7-55D82C6D81FC}">
      <dgm:prSet/>
      <dgm:spPr/>
      <dgm:t>
        <a:bodyPr/>
        <a:lstStyle/>
        <a:p>
          <a:r>
            <a:rPr lang="en-US"/>
            <a:t>Maintaining the Status Quo is NOT “good enough”</a:t>
          </a:r>
        </a:p>
      </dgm:t>
    </dgm:pt>
    <dgm:pt modelId="{723FBC1A-126F-41CE-BACB-D0C4EEFD4565}" type="parTrans" cxnId="{CF631A47-5573-4E1D-BD32-EC0234F0F957}">
      <dgm:prSet/>
      <dgm:spPr/>
      <dgm:t>
        <a:bodyPr/>
        <a:lstStyle/>
        <a:p>
          <a:endParaRPr lang="en-US"/>
        </a:p>
      </dgm:t>
    </dgm:pt>
    <dgm:pt modelId="{36C8EAA2-257C-4E02-9F6F-7297876E2AA2}" type="sibTrans" cxnId="{CF631A47-5573-4E1D-BD32-EC0234F0F957}">
      <dgm:prSet/>
      <dgm:spPr/>
      <dgm:t>
        <a:bodyPr/>
        <a:lstStyle/>
        <a:p>
          <a:endParaRPr lang="en-US"/>
        </a:p>
      </dgm:t>
    </dgm:pt>
    <dgm:pt modelId="{639D4014-646D-4452-9BD4-36BBFA9647D5}" type="pres">
      <dgm:prSet presAssocID="{D8422AE2-AC12-4441-87B2-4542B6A6C20C}" presName="hierChild1" presStyleCnt="0">
        <dgm:presLayoutVars>
          <dgm:chPref val="1"/>
          <dgm:dir/>
          <dgm:animOne val="branch"/>
          <dgm:animLvl val="lvl"/>
          <dgm:resizeHandles/>
        </dgm:presLayoutVars>
      </dgm:prSet>
      <dgm:spPr/>
    </dgm:pt>
    <dgm:pt modelId="{05665228-5AA8-4B79-AA35-B7405091DFF5}" type="pres">
      <dgm:prSet presAssocID="{532DA27B-34A6-4427-9B59-3FD0C5573CBA}" presName="hierRoot1" presStyleCnt="0"/>
      <dgm:spPr/>
    </dgm:pt>
    <dgm:pt modelId="{82F134A7-694E-45EE-A804-4C5C72BC5C66}" type="pres">
      <dgm:prSet presAssocID="{532DA27B-34A6-4427-9B59-3FD0C5573CBA}" presName="composite" presStyleCnt="0"/>
      <dgm:spPr/>
    </dgm:pt>
    <dgm:pt modelId="{7804FBD1-B65F-4736-980D-D7DEAC615EEB}" type="pres">
      <dgm:prSet presAssocID="{532DA27B-34A6-4427-9B59-3FD0C5573CBA}" presName="background" presStyleLbl="node0" presStyleIdx="0" presStyleCnt="4"/>
      <dgm:spPr/>
    </dgm:pt>
    <dgm:pt modelId="{B6D1CB0A-5FE1-4587-AA68-C6835823D976}" type="pres">
      <dgm:prSet presAssocID="{532DA27B-34A6-4427-9B59-3FD0C5573CBA}" presName="text" presStyleLbl="fgAcc0" presStyleIdx="0" presStyleCnt="4">
        <dgm:presLayoutVars>
          <dgm:chPref val="3"/>
        </dgm:presLayoutVars>
      </dgm:prSet>
      <dgm:spPr/>
    </dgm:pt>
    <dgm:pt modelId="{555448E0-4399-4973-836D-BFBD3C9ABE7F}" type="pres">
      <dgm:prSet presAssocID="{532DA27B-34A6-4427-9B59-3FD0C5573CBA}" presName="hierChild2" presStyleCnt="0"/>
      <dgm:spPr/>
    </dgm:pt>
    <dgm:pt modelId="{7EF0F553-A4EC-45CD-A4F1-87E1677A6B51}" type="pres">
      <dgm:prSet presAssocID="{928333CC-7FDC-4167-84CE-0CF762348B07}" presName="hierRoot1" presStyleCnt="0"/>
      <dgm:spPr/>
    </dgm:pt>
    <dgm:pt modelId="{6B1502C3-CD68-4497-8865-C22BF5C9157F}" type="pres">
      <dgm:prSet presAssocID="{928333CC-7FDC-4167-84CE-0CF762348B07}" presName="composite" presStyleCnt="0"/>
      <dgm:spPr/>
    </dgm:pt>
    <dgm:pt modelId="{6D739372-FED1-4394-B020-8BAC7548006E}" type="pres">
      <dgm:prSet presAssocID="{928333CC-7FDC-4167-84CE-0CF762348B07}" presName="background" presStyleLbl="node0" presStyleIdx="1" presStyleCnt="4"/>
      <dgm:spPr/>
    </dgm:pt>
    <dgm:pt modelId="{989D885A-918C-401B-A757-06B029890C73}" type="pres">
      <dgm:prSet presAssocID="{928333CC-7FDC-4167-84CE-0CF762348B07}" presName="text" presStyleLbl="fgAcc0" presStyleIdx="1" presStyleCnt="4">
        <dgm:presLayoutVars>
          <dgm:chPref val="3"/>
        </dgm:presLayoutVars>
      </dgm:prSet>
      <dgm:spPr/>
    </dgm:pt>
    <dgm:pt modelId="{A2DA1D2D-47C7-4FA2-B3B4-26D3A7BFDE7F}" type="pres">
      <dgm:prSet presAssocID="{928333CC-7FDC-4167-84CE-0CF762348B07}" presName="hierChild2" presStyleCnt="0"/>
      <dgm:spPr/>
    </dgm:pt>
    <dgm:pt modelId="{BB7C0D1B-603A-4ED9-8C1F-C9768C166493}" type="pres">
      <dgm:prSet presAssocID="{F3482B87-3D31-4C80-965D-BDC486B1A082}" presName="hierRoot1" presStyleCnt="0"/>
      <dgm:spPr/>
    </dgm:pt>
    <dgm:pt modelId="{BEC830D8-9161-48C4-BDF9-7DA0EA7F78F3}" type="pres">
      <dgm:prSet presAssocID="{F3482B87-3D31-4C80-965D-BDC486B1A082}" presName="composite" presStyleCnt="0"/>
      <dgm:spPr/>
    </dgm:pt>
    <dgm:pt modelId="{95890821-C628-487E-ACB0-8AA3B805974D}" type="pres">
      <dgm:prSet presAssocID="{F3482B87-3D31-4C80-965D-BDC486B1A082}" presName="background" presStyleLbl="node0" presStyleIdx="2" presStyleCnt="4"/>
      <dgm:spPr/>
    </dgm:pt>
    <dgm:pt modelId="{B960929E-D0DD-412D-99B6-60682AEB1659}" type="pres">
      <dgm:prSet presAssocID="{F3482B87-3D31-4C80-965D-BDC486B1A082}" presName="text" presStyleLbl="fgAcc0" presStyleIdx="2" presStyleCnt="4">
        <dgm:presLayoutVars>
          <dgm:chPref val="3"/>
        </dgm:presLayoutVars>
      </dgm:prSet>
      <dgm:spPr/>
    </dgm:pt>
    <dgm:pt modelId="{D4E81164-E3A8-43EB-958C-134C9EACE109}" type="pres">
      <dgm:prSet presAssocID="{F3482B87-3D31-4C80-965D-BDC486B1A082}" presName="hierChild2" presStyleCnt="0"/>
      <dgm:spPr/>
    </dgm:pt>
    <dgm:pt modelId="{8F33A840-C0C8-488E-A7CB-2FA5714037AF}" type="pres">
      <dgm:prSet presAssocID="{74E9A486-6545-4E98-81E7-55D82C6D81FC}" presName="hierRoot1" presStyleCnt="0"/>
      <dgm:spPr/>
    </dgm:pt>
    <dgm:pt modelId="{DD1159D1-CAB3-47D9-B2E4-86E17986B902}" type="pres">
      <dgm:prSet presAssocID="{74E9A486-6545-4E98-81E7-55D82C6D81FC}" presName="composite" presStyleCnt="0"/>
      <dgm:spPr/>
    </dgm:pt>
    <dgm:pt modelId="{2819132C-FB68-4AD1-B44B-840E9DDAA2A9}" type="pres">
      <dgm:prSet presAssocID="{74E9A486-6545-4E98-81E7-55D82C6D81FC}" presName="background" presStyleLbl="node0" presStyleIdx="3" presStyleCnt="4"/>
      <dgm:spPr/>
    </dgm:pt>
    <dgm:pt modelId="{67BC5641-4964-4D52-A8F3-81A4BEE3802B}" type="pres">
      <dgm:prSet presAssocID="{74E9A486-6545-4E98-81E7-55D82C6D81FC}" presName="text" presStyleLbl="fgAcc0" presStyleIdx="3" presStyleCnt="4">
        <dgm:presLayoutVars>
          <dgm:chPref val="3"/>
        </dgm:presLayoutVars>
      </dgm:prSet>
      <dgm:spPr/>
    </dgm:pt>
    <dgm:pt modelId="{65C913D1-FF22-4D54-8DE0-42D848DBBFC4}" type="pres">
      <dgm:prSet presAssocID="{74E9A486-6545-4E98-81E7-55D82C6D81FC}" presName="hierChild2" presStyleCnt="0"/>
      <dgm:spPr/>
    </dgm:pt>
  </dgm:ptLst>
  <dgm:cxnLst>
    <dgm:cxn modelId="{E9F5FE0F-EA63-484B-988F-EF2D15999370}" srcId="{D8422AE2-AC12-4441-87B2-4542B6A6C20C}" destId="{F3482B87-3D31-4C80-965D-BDC486B1A082}" srcOrd="2" destOrd="0" parTransId="{5DE4582A-EFA1-4888-A308-7ED7C41360F1}" sibTransId="{83974DBA-63B2-49C7-A243-BB340387C1D1}"/>
    <dgm:cxn modelId="{206E6722-7CFF-4F09-BBA7-F2E6D93C4586}" type="presOf" srcId="{74E9A486-6545-4E98-81E7-55D82C6D81FC}" destId="{67BC5641-4964-4D52-A8F3-81A4BEE3802B}" srcOrd="0" destOrd="0" presId="urn:microsoft.com/office/officeart/2005/8/layout/hierarchy1"/>
    <dgm:cxn modelId="{CF631A47-5573-4E1D-BD32-EC0234F0F957}" srcId="{D8422AE2-AC12-4441-87B2-4542B6A6C20C}" destId="{74E9A486-6545-4E98-81E7-55D82C6D81FC}" srcOrd="3" destOrd="0" parTransId="{723FBC1A-126F-41CE-BACB-D0C4EEFD4565}" sibTransId="{36C8EAA2-257C-4E02-9F6F-7297876E2AA2}"/>
    <dgm:cxn modelId="{DE6D0359-D1EA-41F7-9EBA-639876331AE6}" type="presOf" srcId="{F3482B87-3D31-4C80-965D-BDC486B1A082}" destId="{B960929E-D0DD-412D-99B6-60682AEB1659}" srcOrd="0" destOrd="0" presId="urn:microsoft.com/office/officeart/2005/8/layout/hierarchy1"/>
    <dgm:cxn modelId="{ED2A279E-0DBA-41B6-8CEE-EC3F9475D02A}" srcId="{D8422AE2-AC12-4441-87B2-4542B6A6C20C}" destId="{532DA27B-34A6-4427-9B59-3FD0C5573CBA}" srcOrd="0" destOrd="0" parTransId="{8B7F3BF0-11D6-4D4F-AE18-45ED63400C78}" sibTransId="{045B75C2-BABC-4843-BB2B-C07A07CF1EA7}"/>
    <dgm:cxn modelId="{E578E6A9-2FA0-461A-9612-D377627437DA}" type="presOf" srcId="{D8422AE2-AC12-4441-87B2-4542B6A6C20C}" destId="{639D4014-646D-4452-9BD4-36BBFA9647D5}" srcOrd="0" destOrd="0" presId="urn:microsoft.com/office/officeart/2005/8/layout/hierarchy1"/>
    <dgm:cxn modelId="{B2EE40BE-6BE7-424A-9BE7-1A3E4EF33AD2}" type="presOf" srcId="{928333CC-7FDC-4167-84CE-0CF762348B07}" destId="{989D885A-918C-401B-A757-06B029890C73}" srcOrd="0" destOrd="0" presId="urn:microsoft.com/office/officeart/2005/8/layout/hierarchy1"/>
    <dgm:cxn modelId="{641315C2-A88D-40AC-A208-2267699302E4}" srcId="{D8422AE2-AC12-4441-87B2-4542B6A6C20C}" destId="{928333CC-7FDC-4167-84CE-0CF762348B07}" srcOrd="1" destOrd="0" parTransId="{13161026-F763-4AEC-AB20-88950596C9BD}" sibTransId="{E9481016-01D1-45FF-A85F-355D5E42CD70}"/>
    <dgm:cxn modelId="{661BB3E8-B072-4699-8399-EFE4428AF655}" type="presOf" srcId="{532DA27B-34A6-4427-9B59-3FD0C5573CBA}" destId="{B6D1CB0A-5FE1-4587-AA68-C6835823D976}" srcOrd="0" destOrd="0" presId="urn:microsoft.com/office/officeart/2005/8/layout/hierarchy1"/>
    <dgm:cxn modelId="{590A4193-FA0C-4088-B892-6F3A7A93E7E6}" type="presParOf" srcId="{639D4014-646D-4452-9BD4-36BBFA9647D5}" destId="{05665228-5AA8-4B79-AA35-B7405091DFF5}" srcOrd="0" destOrd="0" presId="urn:microsoft.com/office/officeart/2005/8/layout/hierarchy1"/>
    <dgm:cxn modelId="{4B4B8E13-2758-4F11-9954-C43ED0988FF0}" type="presParOf" srcId="{05665228-5AA8-4B79-AA35-B7405091DFF5}" destId="{82F134A7-694E-45EE-A804-4C5C72BC5C66}" srcOrd="0" destOrd="0" presId="urn:microsoft.com/office/officeart/2005/8/layout/hierarchy1"/>
    <dgm:cxn modelId="{3674F84E-5053-4F42-AEE8-A304863FE1D7}" type="presParOf" srcId="{82F134A7-694E-45EE-A804-4C5C72BC5C66}" destId="{7804FBD1-B65F-4736-980D-D7DEAC615EEB}" srcOrd="0" destOrd="0" presId="urn:microsoft.com/office/officeart/2005/8/layout/hierarchy1"/>
    <dgm:cxn modelId="{E63E9F78-4AE5-4F66-B176-C9FD5B6E1702}" type="presParOf" srcId="{82F134A7-694E-45EE-A804-4C5C72BC5C66}" destId="{B6D1CB0A-5FE1-4587-AA68-C6835823D976}" srcOrd="1" destOrd="0" presId="urn:microsoft.com/office/officeart/2005/8/layout/hierarchy1"/>
    <dgm:cxn modelId="{7E4D5F55-B3F3-406C-8F0E-E75A2B43E8F1}" type="presParOf" srcId="{05665228-5AA8-4B79-AA35-B7405091DFF5}" destId="{555448E0-4399-4973-836D-BFBD3C9ABE7F}" srcOrd="1" destOrd="0" presId="urn:microsoft.com/office/officeart/2005/8/layout/hierarchy1"/>
    <dgm:cxn modelId="{EFAD0506-75EE-4867-876F-2112D126481B}" type="presParOf" srcId="{639D4014-646D-4452-9BD4-36BBFA9647D5}" destId="{7EF0F553-A4EC-45CD-A4F1-87E1677A6B51}" srcOrd="1" destOrd="0" presId="urn:microsoft.com/office/officeart/2005/8/layout/hierarchy1"/>
    <dgm:cxn modelId="{EC608EFB-BF39-4373-A4F3-C7E03C6D0A99}" type="presParOf" srcId="{7EF0F553-A4EC-45CD-A4F1-87E1677A6B51}" destId="{6B1502C3-CD68-4497-8865-C22BF5C9157F}" srcOrd="0" destOrd="0" presId="urn:microsoft.com/office/officeart/2005/8/layout/hierarchy1"/>
    <dgm:cxn modelId="{343F1932-31E3-4E80-804F-5D2B9E473533}" type="presParOf" srcId="{6B1502C3-CD68-4497-8865-C22BF5C9157F}" destId="{6D739372-FED1-4394-B020-8BAC7548006E}" srcOrd="0" destOrd="0" presId="urn:microsoft.com/office/officeart/2005/8/layout/hierarchy1"/>
    <dgm:cxn modelId="{DA7B63EA-F5F8-41A8-AF47-A98B89DF4C43}" type="presParOf" srcId="{6B1502C3-CD68-4497-8865-C22BF5C9157F}" destId="{989D885A-918C-401B-A757-06B029890C73}" srcOrd="1" destOrd="0" presId="urn:microsoft.com/office/officeart/2005/8/layout/hierarchy1"/>
    <dgm:cxn modelId="{929B0D72-CE9A-468F-85A5-FE347D0CA1C6}" type="presParOf" srcId="{7EF0F553-A4EC-45CD-A4F1-87E1677A6B51}" destId="{A2DA1D2D-47C7-4FA2-B3B4-26D3A7BFDE7F}" srcOrd="1" destOrd="0" presId="urn:microsoft.com/office/officeart/2005/8/layout/hierarchy1"/>
    <dgm:cxn modelId="{A31E737E-8EB5-4193-AE82-B0D7C271F264}" type="presParOf" srcId="{639D4014-646D-4452-9BD4-36BBFA9647D5}" destId="{BB7C0D1B-603A-4ED9-8C1F-C9768C166493}" srcOrd="2" destOrd="0" presId="urn:microsoft.com/office/officeart/2005/8/layout/hierarchy1"/>
    <dgm:cxn modelId="{67B1D1B1-B90E-436F-9515-13B15512A5F7}" type="presParOf" srcId="{BB7C0D1B-603A-4ED9-8C1F-C9768C166493}" destId="{BEC830D8-9161-48C4-BDF9-7DA0EA7F78F3}" srcOrd="0" destOrd="0" presId="urn:microsoft.com/office/officeart/2005/8/layout/hierarchy1"/>
    <dgm:cxn modelId="{2E39D9C5-B949-4050-8C10-210DC60D3403}" type="presParOf" srcId="{BEC830D8-9161-48C4-BDF9-7DA0EA7F78F3}" destId="{95890821-C628-487E-ACB0-8AA3B805974D}" srcOrd="0" destOrd="0" presId="urn:microsoft.com/office/officeart/2005/8/layout/hierarchy1"/>
    <dgm:cxn modelId="{E2F234D9-6086-4FCE-BE0B-678DB49705BB}" type="presParOf" srcId="{BEC830D8-9161-48C4-BDF9-7DA0EA7F78F3}" destId="{B960929E-D0DD-412D-99B6-60682AEB1659}" srcOrd="1" destOrd="0" presId="urn:microsoft.com/office/officeart/2005/8/layout/hierarchy1"/>
    <dgm:cxn modelId="{EFD5FC28-B4F8-4C92-A99D-485AA9AB1250}" type="presParOf" srcId="{BB7C0D1B-603A-4ED9-8C1F-C9768C166493}" destId="{D4E81164-E3A8-43EB-958C-134C9EACE109}" srcOrd="1" destOrd="0" presId="urn:microsoft.com/office/officeart/2005/8/layout/hierarchy1"/>
    <dgm:cxn modelId="{3AD234E0-1064-4D14-81D5-AEF54A2ACA49}" type="presParOf" srcId="{639D4014-646D-4452-9BD4-36BBFA9647D5}" destId="{8F33A840-C0C8-488E-A7CB-2FA5714037AF}" srcOrd="3" destOrd="0" presId="urn:microsoft.com/office/officeart/2005/8/layout/hierarchy1"/>
    <dgm:cxn modelId="{92CBCDE1-16E4-41A2-AE31-54BA1090CDE8}" type="presParOf" srcId="{8F33A840-C0C8-488E-A7CB-2FA5714037AF}" destId="{DD1159D1-CAB3-47D9-B2E4-86E17986B902}" srcOrd="0" destOrd="0" presId="urn:microsoft.com/office/officeart/2005/8/layout/hierarchy1"/>
    <dgm:cxn modelId="{2659F4F0-451A-4C6C-AC02-7E5FB6629B23}" type="presParOf" srcId="{DD1159D1-CAB3-47D9-B2E4-86E17986B902}" destId="{2819132C-FB68-4AD1-B44B-840E9DDAA2A9}" srcOrd="0" destOrd="0" presId="urn:microsoft.com/office/officeart/2005/8/layout/hierarchy1"/>
    <dgm:cxn modelId="{51BC9418-8076-4134-950D-1B601F8B5065}" type="presParOf" srcId="{DD1159D1-CAB3-47D9-B2E4-86E17986B902}" destId="{67BC5641-4964-4D52-A8F3-81A4BEE3802B}" srcOrd="1" destOrd="0" presId="urn:microsoft.com/office/officeart/2005/8/layout/hierarchy1"/>
    <dgm:cxn modelId="{CE6FAF4C-3741-44D9-9C06-9039D71AC4CE}" type="presParOf" srcId="{8F33A840-C0C8-488E-A7CB-2FA5714037AF}" destId="{65C913D1-FF22-4D54-8DE0-42D848DBBF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6C977D-74C0-4FFA-919A-93C65B5D1E3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C50A74C-57DB-47F5-BDD3-778355AC9A99}">
      <dgm:prSet/>
      <dgm:spPr/>
      <dgm:t>
        <a:bodyPr/>
        <a:lstStyle/>
        <a:p>
          <a:r>
            <a:rPr lang="en-US"/>
            <a:t>Informed Choice</a:t>
          </a:r>
        </a:p>
      </dgm:t>
    </dgm:pt>
    <dgm:pt modelId="{D8D45B47-506B-406E-84B7-C66A05C83157}" type="parTrans" cxnId="{59AC7576-55D0-4300-805B-1858BB8618B8}">
      <dgm:prSet/>
      <dgm:spPr/>
      <dgm:t>
        <a:bodyPr/>
        <a:lstStyle/>
        <a:p>
          <a:endParaRPr lang="en-US"/>
        </a:p>
      </dgm:t>
    </dgm:pt>
    <dgm:pt modelId="{D03D0CB7-9E17-4060-8E4D-742B78995161}" type="sibTrans" cxnId="{59AC7576-55D0-4300-805B-1858BB8618B8}">
      <dgm:prSet/>
      <dgm:spPr/>
      <dgm:t>
        <a:bodyPr/>
        <a:lstStyle/>
        <a:p>
          <a:endParaRPr lang="en-US"/>
        </a:p>
      </dgm:t>
    </dgm:pt>
    <dgm:pt modelId="{5B2F9A8B-265F-43DD-91DD-B3717C758F4F}">
      <dgm:prSet/>
      <dgm:spPr/>
      <dgm:t>
        <a:bodyPr/>
        <a:lstStyle/>
        <a:p>
          <a:r>
            <a:rPr lang="en-US"/>
            <a:t>Decision making</a:t>
          </a:r>
        </a:p>
      </dgm:t>
    </dgm:pt>
    <dgm:pt modelId="{56F6A669-D0A7-4A1A-8EAD-F30F9AE292B4}" type="parTrans" cxnId="{23975249-7EB5-483E-9249-651CF31F33F4}">
      <dgm:prSet/>
      <dgm:spPr/>
      <dgm:t>
        <a:bodyPr/>
        <a:lstStyle/>
        <a:p>
          <a:endParaRPr lang="en-US"/>
        </a:p>
      </dgm:t>
    </dgm:pt>
    <dgm:pt modelId="{110DD997-6159-4C1C-A48F-B256D79D7B60}" type="sibTrans" cxnId="{23975249-7EB5-483E-9249-651CF31F33F4}">
      <dgm:prSet/>
      <dgm:spPr/>
      <dgm:t>
        <a:bodyPr/>
        <a:lstStyle/>
        <a:p>
          <a:endParaRPr lang="en-US"/>
        </a:p>
      </dgm:t>
    </dgm:pt>
    <dgm:pt modelId="{DEDEE50C-AD34-414A-AFF5-1E9404F3AB79}">
      <dgm:prSet/>
      <dgm:spPr/>
      <dgm:t>
        <a:bodyPr/>
        <a:lstStyle/>
        <a:p>
          <a:r>
            <a:rPr lang="en-US"/>
            <a:t>With meaning not grasping at straws</a:t>
          </a:r>
          <a:br>
            <a:rPr lang="en-US"/>
          </a:br>
          <a:br>
            <a:rPr lang="en-US"/>
          </a:br>
          <a:endParaRPr lang="en-US"/>
        </a:p>
      </dgm:t>
    </dgm:pt>
    <dgm:pt modelId="{0B6F4CD9-6C1B-461A-B9F0-123B9B3B1876}" type="parTrans" cxnId="{29322FB7-2E3E-40E4-BABF-B0DA277EF3F7}">
      <dgm:prSet/>
      <dgm:spPr/>
      <dgm:t>
        <a:bodyPr/>
        <a:lstStyle/>
        <a:p>
          <a:endParaRPr lang="en-US"/>
        </a:p>
      </dgm:t>
    </dgm:pt>
    <dgm:pt modelId="{1B6B182B-4E36-4DEF-A8B1-9E452FE409C9}" type="sibTrans" cxnId="{29322FB7-2E3E-40E4-BABF-B0DA277EF3F7}">
      <dgm:prSet/>
      <dgm:spPr/>
      <dgm:t>
        <a:bodyPr/>
        <a:lstStyle/>
        <a:p>
          <a:endParaRPr lang="en-US"/>
        </a:p>
      </dgm:t>
    </dgm:pt>
    <dgm:pt modelId="{59F9BDD1-8B04-4818-B420-25F4BE55DFB5}">
      <dgm:prSet/>
      <dgm:spPr/>
      <dgm:t>
        <a:bodyPr/>
        <a:lstStyle/>
        <a:p>
          <a:r>
            <a:rPr lang="en-US">
              <a:effectLst/>
            </a:rPr>
            <a:t>Synonyms deliberateness, intent, design, calculation, premeditation, preconception, forethought, plan, planning, preplanning, advance planning, prearrangement, aforethought </a:t>
          </a:r>
          <a:endParaRPr lang="en-US"/>
        </a:p>
      </dgm:t>
    </dgm:pt>
    <dgm:pt modelId="{D1649DEC-C033-4A8D-A683-916E5444F17D}" type="parTrans" cxnId="{79F9A7B8-1679-470F-A403-A43BD15C6D36}">
      <dgm:prSet/>
      <dgm:spPr/>
      <dgm:t>
        <a:bodyPr/>
        <a:lstStyle/>
        <a:p>
          <a:endParaRPr lang="en-US"/>
        </a:p>
      </dgm:t>
    </dgm:pt>
    <dgm:pt modelId="{2DC8949D-36B7-4387-A375-2B456C556766}" type="sibTrans" cxnId="{79F9A7B8-1679-470F-A403-A43BD15C6D36}">
      <dgm:prSet/>
      <dgm:spPr/>
      <dgm:t>
        <a:bodyPr/>
        <a:lstStyle/>
        <a:p>
          <a:endParaRPr lang="en-US"/>
        </a:p>
      </dgm:t>
    </dgm:pt>
    <dgm:pt modelId="{CD1D7730-814F-4175-A8E2-95BDF2BD073F}" type="pres">
      <dgm:prSet presAssocID="{DF6C977D-74C0-4FFA-919A-93C65B5D1E31}" presName="hierChild1" presStyleCnt="0">
        <dgm:presLayoutVars>
          <dgm:chPref val="1"/>
          <dgm:dir/>
          <dgm:animOne val="branch"/>
          <dgm:animLvl val="lvl"/>
          <dgm:resizeHandles/>
        </dgm:presLayoutVars>
      </dgm:prSet>
      <dgm:spPr/>
    </dgm:pt>
    <dgm:pt modelId="{4F39DD1B-0F0F-4A67-87D8-1242C30F5418}" type="pres">
      <dgm:prSet presAssocID="{EC50A74C-57DB-47F5-BDD3-778355AC9A99}" presName="hierRoot1" presStyleCnt="0"/>
      <dgm:spPr/>
    </dgm:pt>
    <dgm:pt modelId="{DEE7BFE1-909F-4313-A91B-10A3F6257B16}" type="pres">
      <dgm:prSet presAssocID="{EC50A74C-57DB-47F5-BDD3-778355AC9A99}" presName="composite" presStyleCnt="0"/>
      <dgm:spPr/>
    </dgm:pt>
    <dgm:pt modelId="{885C9864-74B2-47F2-9C91-C03277A8BBC4}" type="pres">
      <dgm:prSet presAssocID="{EC50A74C-57DB-47F5-BDD3-778355AC9A99}" presName="background" presStyleLbl="node0" presStyleIdx="0" presStyleCnt="4"/>
      <dgm:spPr/>
    </dgm:pt>
    <dgm:pt modelId="{3508B264-DE10-4B2B-9EAF-C4BCC2E28364}" type="pres">
      <dgm:prSet presAssocID="{EC50A74C-57DB-47F5-BDD3-778355AC9A99}" presName="text" presStyleLbl="fgAcc0" presStyleIdx="0" presStyleCnt="4">
        <dgm:presLayoutVars>
          <dgm:chPref val="3"/>
        </dgm:presLayoutVars>
      </dgm:prSet>
      <dgm:spPr/>
    </dgm:pt>
    <dgm:pt modelId="{45D87878-65EE-45AC-8E23-2F03DCF6C647}" type="pres">
      <dgm:prSet presAssocID="{EC50A74C-57DB-47F5-BDD3-778355AC9A99}" presName="hierChild2" presStyleCnt="0"/>
      <dgm:spPr/>
    </dgm:pt>
    <dgm:pt modelId="{0D9CE3D4-0171-4373-B084-8430431D0461}" type="pres">
      <dgm:prSet presAssocID="{5B2F9A8B-265F-43DD-91DD-B3717C758F4F}" presName="hierRoot1" presStyleCnt="0"/>
      <dgm:spPr/>
    </dgm:pt>
    <dgm:pt modelId="{A154CCE1-CAAE-49AD-9F83-CDB228878F35}" type="pres">
      <dgm:prSet presAssocID="{5B2F9A8B-265F-43DD-91DD-B3717C758F4F}" presName="composite" presStyleCnt="0"/>
      <dgm:spPr/>
    </dgm:pt>
    <dgm:pt modelId="{21912A15-338D-4DF6-ADBF-F506AFDEE88D}" type="pres">
      <dgm:prSet presAssocID="{5B2F9A8B-265F-43DD-91DD-B3717C758F4F}" presName="background" presStyleLbl="node0" presStyleIdx="1" presStyleCnt="4"/>
      <dgm:spPr/>
    </dgm:pt>
    <dgm:pt modelId="{303DFA98-F5A0-4137-9963-56278C26CEB5}" type="pres">
      <dgm:prSet presAssocID="{5B2F9A8B-265F-43DD-91DD-B3717C758F4F}" presName="text" presStyleLbl="fgAcc0" presStyleIdx="1" presStyleCnt="4">
        <dgm:presLayoutVars>
          <dgm:chPref val="3"/>
        </dgm:presLayoutVars>
      </dgm:prSet>
      <dgm:spPr/>
    </dgm:pt>
    <dgm:pt modelId="{85301668-4854-4DD5-9D21-4A08B91B88A3}" type="pres">
      <dgm:prSet presAssocID="{5B2F9A8B-265F-43DD-91DD-B3717C758F4F}" presName="hierChild2" presStyleCnt="0"/>
      <dgm:spPr/>
    </dgm:pt>
    <dgm:pt modelId="{D5D5B7A2-55A8-474D-AC4D-4ADA3B0A0D06}" type="pres">
      <dgm:prSet presAssocID="{DEDEE50C-AD34-414A-AFF5-1E9404F3AB79}" presName="hierRoot1" presStyleCnt="0"/>
      <dgm:spPr/>
    </dgm:pt>
    <dgm:pt modelId="{37B6FEAE-7631-4690-B4FA-764B675ADBBD}" type="pres">
      <dgm:prSet presAssocID="{DEDEE50C-AD34-414A-AFF5-1E9404F3AB79}" presName="composite" presStyleCnt="0"/>
      <dgm:spPr/>
    </dgm:pt>
    <dgm:pt modelId="{FCB774C2-901D-4811-B8DA-7D860F9E1C4B}" type="pres">
      <dgm:prSet presAssocID="{DEDEE50C-AD34-414A-AFF5-1E9404F3AB79}" presName="background" presStyleLbl="node0" presStyleIdx="2" presStyleCnt="4"/>
      <dgm:spPr/>
    </dgm:pt>
    <dgm:pt modelId="{B7122DE7-D356-4120-9034-D835B198658A}" type="pres">
      <dgm:prSet presAssocID="{DEDEE50C-AD34-414A-AFF5-1E9404F3AB79}" presName="text" presStyleLbl="fgAcc0" presStyleIdx="2" presStyleCnt="4">
        <dgm:presLayoutVars>
          <dgm:chPref val="3"/>
        </dgm:presLayoutVars>
      </dgm:prSet>
      <dgm:spPr/>
    </dgm:pt>
    <dgm:pt modelId="{D833BCC2-1887-4385-93D8-9B6999722273}" type="pres">
      <dgm:prSet presAssocID="{DEDEE50C-AD34-414A-AFF5-1E9404F3AB79}" presName="hierChild2" presStyleCnt="0"/>
      <dgm:spPr/>
    </dgm:pt>
    <dgm:pt modelId="{CCE4EA85-35EA-4F2E-A60F-0AA5FDC8CCE6}" type="pres">
      <dgm:prSet presAssocID="{59F9BDD1-8B04-4818-B420-25F4BE55DFB5}" presName="hierRoot1" presStyleCnt="0"/>
      <dgm:spPr/>
    </dgm:pt>
    <dgm:pt modelId="{F959247C-AF7C-4B6B-A0CD-D05A86028EF8}" type="pres">
      <dgm:prSet presAssocID="{59F9BDD1-8B04-4818-B420-25F4BE55DFB5}" presName="composite" presStyleCnt="0"/>
      <dgm:spPr/>
    </dgm:pt>
    <dgm:pt modelId="{090FC869-AD1F-4944-8C47-9BD43F08F584}" type="pres">
      <dgm:prSet presAssocID="{59F9BDD1-8B04-4818-B420-25F4BE55DFB5}" presName="background" presStyleLbl="node0" presStyleIdx="3" presStyleCnt="4"/>
      <dgm:spPr/>
    </dgm:pt>
    <dgm:pt modelId="{19D05423-E558-407A-B14A-BCAC7D131CB2}" type="pres">
      <dgm:prSet presAssocID="{59F9BDD1-8B04-4818-B420-25F4BE55DFB5}" presName="text" presStyleLbl="fgAcc0" presStyleIdx="3" presStyleCnt="4">
        <dgm:presLayoutVars>
          <dgm:chPref val="3"/>
        </dgm:presLayoutVars>
      </dgm:prSet>
      <dgm:spPr/>
    </dgm:pt>
    <dgm:pt modelId="{D4FF8BD5-5A89-4182-8BC8-51AE22E9D23E}" type="pres">
      <dgm:prSet presAssocID="{59F9BDD1-8B04-4818-B420-25F4BE55DFB5}" presName="hierChild2" presStyleCnt="0"/>
      <dgm:spPr/>
    </dgm:pt>
  </dgm:ptLst>
  <dgm:cxnLst>
    <dgm:cxn modelId="{C4D36C12-3F51-484E-B964-72F8DC861094}" type="presOf" srcId="{59F9BDD1-8B04-4818-B420-25F4BE55DFB5}" destId="{19D05423-E558-407A-B14A-BCAC7D131CB2}" srcOrd="0" destOrd="0" presId="urn:microsoft.com/office/officeart/2005/8/layout/hierarchy1"/>
    <dgm:cxn modelId="{F678CD44-434D-4418-804A-B03692CD9B33}" type="presOf" srcId="{EC50A74C-57DB-47F5-BDD3-778355AC9A99}" destId="{3508B264-DE10-4B2B-9EAF-C4BCC2E28364}" srcOrd="0" destOrd="0" presId="urn:microsoft.com/office/officeart/2005/8/layout/hierarchy1"/>
    <dgm:cxn modelId="{23975249-7EB5-483E-9249-651CF31F33F4}" srcId="{DF6C977D-74C0-4FFA-919A-93C65B5D1E31}" destId="{5B2F9A8B-265F-43DD-91DD-B3717C758F4F}" srcOrd="1" destOrd="0" parTransId="{56F6A669-D0A7-4A1A-8EAD-F30F9AE292B4}" sibTransId="{110DD997-6159-4C1C-A48F-B256D79D7B60}"/>
    <dgm:cxn modelId="{59AC7576-55D0-4300-805B-1858BB8618B8}" srcId="{DF6C977D-74C0-4FFA-919A-93C65B5D1E31}" destId="{EC50A74C-57DB-47F5-BDD3-778355AC9A99}" srcOrd="0" destOrd="0" parTransId="{D8D45B47-506B-406E-84B7-C66A05C83157}" sibTransId="{D03D0CB7-9E17-4060-8E4D-742B78995161}"/>
    <dgm:cxn modelId="{52713B9A-DEDB-4EA4-A137-EFD63EE88BCA}" type="presOf" srcId="{DEDEE50C-AD34-414A-AFF5-1E9404F3AB79}" destId="{B7122DE7-D356-4120-9034-D835B198658A}" srcOrd="0" destOrd="0" presId="urn:microsoft.com/office/officeart/2005/8/layout/hierarchy1"/>
    <dgm:cxn modelId="{9B033CB6-B7D0-4CE9-8FAF-003305A94E4E}" type="presOf" srcId="{5B2F9A8B-265F-43DD-91DD-B3717C758F4F}" destId="{303DFA98-F5A0-4137-9963-56278C26CEB5}" srcOrd="0" destOrd="0" presId="urn:microsoft.com/office/officeart/2005/8/layout/hierarchy1"/>
    <dgm:cxn modelId="{29322FB7-2E3E-40E4-BABF-B0DA277EF3F7}" srcId="{DF6C977D-74C0-4FFA-919A-93C65B5D1E31}" destId="{DEDEE50C-AD34-414A-AFF5-1E9404F3AB79}" srcOrd="2" destOrd="0" parTransId="{0B6F4CD9-6C1B-461A-B9F0-123B9B3B1876}" sibTransId="{1B6B182B-4E36-4DEF-A8B1-9E452FE409C9}"/>
    <dgm:cxn modelId="{79F9A7B8-1679-470F-A403-A43BD15C6D36}" srcId="{DF6C977D-74C0-4FFA-919A-93C65B5D1E31}" destId="{59F9BDD1-8B04-4818-B420-25F4BE55DFB5}" srcOrd="3" destOrd="0" parTransId="{D1649DEC-C033-4A8D-A683-916E5444F17D}" sibTransId="{2DC8949D-36B7-4387-A375-2B456C556766}"/>
    <dgm:cxn modelId="{3F3D46C9-764B-4519-8E6C-A93A0D8FD4EC}" type="presOf" srcId="{DF6C977D-74C0-4FFA-919A-93C65B5D1E31}" destId="{CD1D7730-814F-4175-A8E2-95BDF2BD073F}" srcOrd="0" destOrd="0" presId="urn:microsoft.com/office/officeart/2005/8/layout/hierarchy1"/>
    <dgm:cxn modelId="{879FDD1A-87CD-4220-83C7-EEF3F7D7B871}" type="presParOf" srcId="{CD1D7730-814F-4175-A8E2-95BDF2BD073F}" destId="{4F39DD1B-0F0F-4A67-87D8-1242C30F5418}" srcOrd="0" destOrd="0" presId="urn:microsoft.com/office/officeart/2005/8/layout/hierarchy1"/>
    <dgm:cxn modelId="{FC6142F8-3305-469B-B495-22B7818C1E70}" type="presParOf" srcId="{4F39DD1B-0F0F-4A67-87D8-1242C30F5418}" destId="{DEE7BFE1-909F-4313-A91B-10A3F6257B16}" srcOrd="0" destOrd="0" presId="urn:microsoft.com/office/officeart/2005/8/layout/hierarchy1"/>
    <dgm:cxn modelId="{5F10CC73-7195-4A2E-8FF7-1405AAA238FC}" type="presParOf" srcId="{DEE7BFE1-909F-4313-A91B-10A3F6257B16}" destId="{885C9864-74B2-47F2-9C91-C03277A8BBC4}" srcOrd="0" destOrd="0" presId="urn:microsoft.com/office/officeart/2005/8/layout/hierarchy1"/>
    <dgm:cxn modelId="{DD91B31D-2EA8-455F-B63E-77799ECB870D}" type="presParOf" srcId="{DEE7BFE1-909F-4313-A91B-10A3F6257B16}" destId="{3508B264-DE10-4B2B-9EAF-C4BCC2E28364}" srcOrd="1" destOrd="0" presId="urn:microsoft.com/office/officeart/2005/8/layout/hierarchy1"/>
    <dgm:cxn modelId="{D57D39E3-F3E9-4DC2-9179-E6B99F5D38AE}" type="presParOf" srcId="{4F39DD1B-0F0F-4A67-87D8-1242C30F5418}" destId="{45D87878-65EE-45AC-8E23-2F03DCF6C647}" srcOrd="1" destOrd="0" presId="urn:microsoft.com/office/officeart/2005/8/layout/hierarchy1"/>
    <dgm:cxn modelId="{D4EB38C5-362C-42D9-8868-4F5213D4F48F}" type="presParOf" srcId="{CD1D7730-814F-4175-A8E2-95BDF2BD073F}" destId="{0D9CE3D4-0171-4373-B084-8430431D0461}" srcOrd="1" destOrd="0" presId="urn:microsoft.com/office/officeart/2005/8/layout/hierarchy1"/>
    <dgm:cxn modelId="{240A39E1-D473-4FC2-A0EB-D3E7D1B7A5D0}" type="presParOf" srcId="{0D9CE3D4-0171-4373-B084-8430431D0461}" destId="{A154CCE1-CAAE-49AD-9F83-CDB228878F35}" srcOrd="0" destOrd="0" presId="urn:microsoft.com/office/officeart/2005/8/layout/hierarchy1"/>
    <dgm:cxn modelId="{F7224938-2039-440F-9CC5-F30748EDB601}" type="presParOf" srcId="{A154CCE1-CAAE-49AD-9F83-CDB228878F35}" destId="{21912A15-338D-4DF6-ADBF-F506AFDEE88D}" srcOrd="0" destOrd="0" presId="urn:microsoft.com/office/officeart/2005/8/layout/hierarchy1"/>
    <dgm:cxn modelId="{7F4EA0B8-0156-4AD5-BF86-303EC0C65F89}" type="presParOf" srcId="{A154CCE1-CAAE-49AD-9F83-CDB228878F35}" destId="{303DFA98-F5A0-4137-9963-56278C26CEB5}" srcOrd="1" destOrd="0" presId="urn:microsoft.com/office/officeart/2005/8/layout/hierarchy1"/>
    <dgm:cxn modelId="{5FD7159A-3AFF-47CF-8944-68143BD1DC6B}" type="presParOf" srcId="{0D9CE3D4-0171-4373-B084-8430431D0461}" destId="{85301668-4854-4DD5-9D21-4A08B91B88A3}" srcOrd="1" destOrd="0" presId="urn:microsoft.com/office/officeart/2005/8/layout/hierarchy1"/>
    <dgm:cxn modelId="{0E0DFEE4-9F65-48CD-9C5B-45AC5B5B782C}" type="presParOf" srcId="{CD1D7730-814F-4175-A8E2-95BDF2BD073F}" destId="{D5D5B7A2-55A8-474D-AC4D-4ADA3B0A0D06}" srcOrd="2" destOrd="0" presId="urn:microsoft.com/office/officeart/2005/8/layout/hierarchy1"/>
    <dgm:cxn modelId="{02015A37-D80D-4FC4-9296-65EC322BD3A9}" type="presParOf" srcId="{D5D5B7A2-55A8-474D-AC4D-4ADA3B0A0D06}" destId="{37B6FEAE-7631-4690-B4FA-764B675ADBBD}" srcOrd="0" destOrd="0" presId="urn:microsoft.com/office/officeart/2005/8/layout/hierarchy1"/>
    <dgm:cxn modelId="{3FF6A3E1-4906-4AA8-A774-7AB00C020384}" type="presParOf" srcId="{37B6FEAE-7631-4690-B4FA-764B675ADBBD}" destId="{FCB774C2-901D-4811-B8DA-7D860F9E1C4B}" srcOrd="0" destOrd="0" presId="urn:microsoft.com/office/officeart/2005/8/layout/hierarchy1"/>
    <dgm:cxn modelId="{F358B0C0-B1E4-4E04-8852-77A04CAA1F4F}" type="presParOf" srcId="{37B6FEAE-7631-4690-B4FA-764B675ADBBD}" destId="{B7122DE7-D356-4120-9034-D835B198658A}" srcOrd="1" destOrd="0" presId="urn:microsoft.com/office/officeart/2005/8/layout/hierarchy1"/>
    <dgm:cxn modelId="{0E9B900C-A56F-4E29-8AC1-7827E7F3F1F2}" type="presParOf" srcId="{D5D5B7A2-55A8-474D-AC4D-4ADA3B0A0D06}" destId="{D833BCC2-1887-4385-93D8-9B6999722273}" srcOrd="1" destOrd="0" presId="urn:microsoft.com/office/officeart/2005/8/layout/hierarchy1"/>
    <dgm:cxn modelId="{C842C77D-E37A-4A39-93A9-00812AEE8726}" type="presParOf" srcId="{CD1D7730-814F-4175-A8E2-95BDF2BD073F}" destId="{CCE4EA85-35EA-4F2E-A60F-0AA5FDC8CCE6}" srcOrd="3" destOrd="0" presId="urn:microsoft.com/office/officeart/2005/8/layout/hierarchy1"/>
    <dgm:cxn modelId="{F737E785-E944-405F-9260-F99B13CFD028}" type="presParOf" srcId="{CCE4EA85-35EA-4F2E-A60F-0AA5FDC8CCE6}" destId="{F959247C-AF7C-4B6B-A0CD-D05A86028EF8}" srcOrd="0" destOrd="0" presId="urn:microsoft.com/office/officeart/2005/8/layout/hierarchy1"/>
    <dgm:cxn modelId="{C9499174-58BE-4062-8E6F-FBD217F5F702}" type="presParOf" srcId="{F959247C-AF7C-4B6B-A0CD-D05A86028EF8}" destId="{090FC869-AD1F-4944-8C47-9BD43F08F584}" srcOrd="0" destOrd="0" presId="urn:microsoft.com/office/officeart/2005/8/layout/hierarchy1"/>
    <dgm:cxn modelId="{0A08AE69-7464-458F-8A2C-1282852F7E46}" type="presParOf" srcId="{F959247C-AF7C-4B6B-A0CD-D05A86028EF8}" destId="{19D05423-E558-407A-B14A-BCAC7D131CB2}" srcOrd="1" destOrd="0" presId="urn:microsoft.com/office/officeart/2005/8/layout/hierarchy1"/>
    <dgm:cxn modelId="{8DFC50A9-7717-46B5-BA6F-822712660A9B}" type="presParOf" srcId="{CCE4EA85-35EA-4F2E-A60F-0AA5FDC8CCE6}" destId="{D4FF8BD5-5A89-4182-8BC8-51AE22E9D23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2A8F8A-96E5-4444-B666-749B30AB4FA1}"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44BB0ADC-DE43-4765-98E6-CA00B6AC0E3E}">
      <dgm:prSet custT="1"/>
      <dgm:spPr/>
      <dgm:t>
        <a:bodyPr/>
        <a:lstStyle/>
        <a:p>
          <a:r>
            <a:rPr lang="en-US" sz="2400" dirty="0"/>
            <a:t>Health and wellness: What does it mean to you? </a:t>
          </a:r>
        </a:p>
      </dgm:t>
    </dgm:pt>
    <dgm:pt modelId="{4CBD25F6-B072-453C-9F6F-ED110834302F}" type="parTrans" cxnId="{B854B31F-2718-47D1-BDA6-8300757EB42F}">
      <dgm:prSet/>
      <dgm:spPr/>
      <dgm:t>
        <a:bodyPr/>
        <a:lstStyle/>
        <a:p>
          <a:endParaRPr lang="en-US"/>
        </a:p>
      </dgm:t>
    </dgm:pt>
    <dgm:pt modelId="{DFD77B34-DAFE-456A-9986-3E44D648E61E}" type="sibTrans" cxnId="{B854B31F-2718-47D1-BDA6-8300757EB42F}">
      <dgm:prSet/>
      <dgm:spPr/>
      <dgm:t>
        <a:bodyPr/>
        <a:lstStyle/>
        <a:p>
          <a:endParaRPr lang="en-US"/>
        </a:p>
      </dgm:t>
    </dgm:pt>
    <dgm:pt modelId="{05220E2A-7CCD-41FC-9A13-F149B9DD325B}">
      <dgm:prSet custT="1"/>
      <dgm:spPr/>
      <dgm:t>
        <a:bodyPr/>
        <a:lstStyle/>
        <a:p>
          <a:r>
            <a:rPr lang="en-US" sz="2400" dirty="0"/>
            <a:t>Happiness: What is happiness, and does it exist on a continuum? What does it mean to you? </a:t>
          </a:r>
        </a:p>
      </dgm:t>
    </dgm:pt>
    <dgm:pt modelId="{3729E45D-AE4E-45E3-84A9-D6925157E781}" type="parTrans" cxnId="{3E882D4A-8FF4-470E-8DBA-BE646D2F7750}">
      <dgm:prSet/>
      <dgm:spPr/>
      <dgm:t>
        <a:bodyPr/>
        <a:lstStyle/>
        <a:p>
          <a:endParaRPr lang="en-US"/>
        </a:p>
      </dgm:t>
    </dgm:pt>
    <dgm:pt modelId="{FC587620-4BF5-44C2-BC34-47E0EF87306E}" type="sibTrans" cxnId="{3E882D4A-8FF4-470E-8DBA-BE646D2F7750}">
      <dgm:prSet/>
      <dgm:spPr/>
      <dgm:t>
        <a:bodyPr/>
        <a:lstStyle/>
        <a:p>
          <a:endParaRPr lang="en-US"/>
        </a:p>
      </dgm:t>
    </dgm:pt>
    <dgm:pt modelId="{D5F261A3-5667-4365-AF2E-2E213F489E9B}">
      <dgm:prSet custT="1"/>
      <dgm:spPr/>
      <dgm:t>
        <a:bodyPr/>
        <a:lstStyle/>
        <a:p>
          <a:r>
            <a:rPr lang="en-US" sz="2400"/>
            <a:t>Success means different things to different people. What does it mean to you?</a:t>
          </a:r>
          <a:endParaRPr lang="en-US" sz="2400" dirty="0"/>
        </a:p>
      </dgm:t>
    </dgm:pt>
    <dgm:pt modelId="{7642EA8D-F2BE-4B7E-823F-62203C0B694C}" type="parTrans" cxnId="{B5BE6FA8-4C18-4B0E-9235-8A1DAAFDF933}">
      <dgm:prSet/>
      <dgm:spPr/>
      <dgm:t>
        <a:bodyPr/>
        <a:lstStyle/>
        <a:p>
          <a:endParaRPr lang="en-US"/>
        </a:p>
      </dgm:t>
    </dgm:pt>
    <dgm:pt modelId="{0AF5DD37-27CF-4E42-9CCD-B0F83698800E}" type="sibTrans" cxnId="{B5BE6FA8-4C18-4B0E-9235-8A1DAAFDF933}">
      <dgm:prSet/>
      <dgm:spPr/>
      <dgm:t>
        <a:bodyPr/>
        <a:lstStyle/>
        <a:p>
          <a:endParaRPr lang="en-US"/>
        </a:p>
      </dgm:t>
    </dgm:pt>
    <dgm:pt modelId="{37B2782D-A6D1-4CAC-B648-7FB8074EF8F9}">
      <dgm:prSet custT="1"/>
      <dgm:spPr/>
      <dgm:t>
        <a:bodyPr/>
        <a:lstStyle/>
        <a:p>
          <a:endParaRPr lang="en-US" sz="800" b="1" dirty="0"/>
        </a:p>
        <a:p>
          <a:endParaRPr lang="en-US" sz="800" b="1" dirty="0"/>
        </a:p>
        <a:p>
          <a:endParaRPr lang="en-US" sz="800" b="1" dirty="0"/>
        </a:p>
        <a:p>
          <a:endParaRPr lang="en-US" sz="800" b="1" dirty="0"/>
        </a:p>
        <a:p>
          <a:r>
            <a:rPr lang="en-US" sz="1600" b="1" dirty="0"/>
            <a:t>					The Year of No Nonsense by Meredith Atwood: How to get over yourself and on with your life</a:t>
          </a:r>
          <a:r>
            <a:rPr lang="en-US" sz="1600" dirty="0"/>
            <a:t>. </a:t>
          </a:r>
        </a:p>
      </dgm:t>
    </dgm:pt>
    <dgm:pt modelId="{58BB0EEC-C284-4F05-9ACF-7448BD13268B}" type="parTrans" cxnId="{A6854D4C-B785-4CF1-BDC4-2D7C60AC4ECD}">
      <dgm:prSet/>
      <dgm:spPr/>
      <dgm:t>
        <a:bodyPr/>
        <a:lstStyle/>
        <a:p>
          <a:endParaRPr lang="en-US"/>
        </a:p>
      </dgm:t>
    </dgm:pt>
    <dgm:pt modelId="{4FA45658-551F-425E-AE86-A356D18313EA}" type="sibTrans" cxnId="{A6854D4C-B785-4CF1-BDC4-2D7C60AC4ECD}">
      <dgm:prSet/>
      <dgm:spPr/>
      <dgm:t>
        <a:bodyPr/>
        <a:lstStyle/>
        <a:p>
          <a:endParaRPr lang="en-US"/>
        </a:p>
      </dgm:t>
    </dgm:pt>
    <dgm:pt modelId="{3A4F4036-D1A5-4445-964B-D6DAE089D679}" type="pres">
      <dgm:prSet presAssocID="{C22A8F8A-96E5-4444-B666-749B30AB4FA1}" presName="vert0" presStyleCnt="0">
        <dgm:presLayoutVars>
          <dgm:dir/>
          <dgm:animOne val="branch"/>
          <dgm:animLvl val="lvl"/>
        </dgm:presLayoutVars>
      </dgm:prSet>
      <dgm:spPr/>
    </dgm:pt>
    <dgm:pt modelId="{80068715-7410-4EB6-8927-BBB431D5BC27}" type="pres">
      <dgm:prSet presAssocID="{44BB0ADC-DE43-4765-98E6-CA00B6AC0E3E}" presName="thickLine" presStyleLbl="alignNode1" presStyleIdx="0" presStyleCnt="4"/>
      <dgm:spPr/>
    </dgm:pt>
    <dgm:pt modelId="{B30114AE-2F08-4FE5-A141-475CCDCC81E3}" type="pres">
      <dgm:prSet presAssocID="{44BB0ADC-DE43-4765-98E6-CA00B6AC0E3E}" presName="horz1" presStyleCnt="0"/>
      <dgm:spPr/>
    </dgm:pt>
    <dgm:pt modelId="{5BC6D0C5-27CE-45B7-B76C-0BDED74D7357}" type="pres">
      <dgm:prSet presAssocID="{44BB0ADC-DE43-4765-98E6-CA00B6AC0E3E}" presName="tx1" presStyleLbl="revTx" presStyleIdx="0" presStyleCnt="4"/>
      <dgm:spPr/>
    </dgm:pt>
    <dgm:pt modelId="{888DF1C8-2503-48FB-92C9-F4C39567374A}" type="pres">
      <dgm:prSet presAssocID="{44BB0ADC-DE43-4765-98E6-CA00B6AC0E3E}" presName="vert1" presStyleCnt="0"/>
      <dgm:spPr/>
    </dgm:pt>
    <dgm:pt modelId="{4785090F-9C0D-4463-BBD5-10B4C602B726}" type="pres">
      <dgm:prSet presAssocID="{05220E2A-7CCD-41FC-9A13-F149B9DD325B}" presName="thickLine" presStyleLbl="alignNode1" presStyleIdx="1" presStyleCnt="4"/>
      <dgm:spPr/>
    </dgm:pt>
    <dgm:pt modelId="{3309CE3F-4726-4D24-92CF-D08FDCBAF1A1}" type="pres">
      <dgm:prSet presAssocID="{05220E2A-7CCD-41FC-9A13-F149B9DD325B}" presName="horz1" presStyleCnt="0"/>
      <dgm:spPr/>
    </dgm:pt>
    <dgm:pt modelId="{60241B4A-E314-4DF7-9433-A697A21AB220}" type="pres">
      <dgm:prSet presAssocID="{05220E2A-7CCD-41FC-9A13-F149B9DD325B}" presName="tx1" presStyleLbl="revTx" presStyleIdx="1" presStyleCnt="4"/>
      <dgm:spPr/>
    </dgm:pt>
    <dgm:pt modelId="{8E4F19E3-AD65-4E45-82F8-EFAA557B97B4}" type="pres">
      <dgm:prSet presAssocID="{05220E2A-7CCD-41FC-9A13-F149B9DD325B}" presName="vert1" presStyleCnt="0"/>
      <dgm:spPr/>
    </dgm:pt>
    <dgm:pt modelId="{ECD3187E-8095-4D80-9937-00E033CA97C5}" type="pres">
      <dgm:prSet presAssocID="{D5F261A3-5667-4365-AF2E-2E213F489E9B}" presName="thickLine" presStyleLbl="alignNode1" presStyleIdx="2" presStyleCnt="4"/>
      <dgm:spPr/>
    </dgm:pt>
    <dgm:pt modelId="{09F7A3E9-A227-4C7F-A830-23BEBCEECA9D}" type="pres">
      <dgm:prSet presAssocID="{D5F261A3-5667-4365-AF2E-2E213F489E9B}" presName="horz1" presStyleCnt="0"/>
      <dgm:spPr/>
    </dgm:pt>
    <dgm:pt modelId="{C9D8B738-A144-4AB3-8E05-9E7FDC6BDA90}" type="pres">
      <dgm:prSet presAssocID="{D5F261A3-5667-4365-AF2E-2E213F489E9B}" presName="tx1" presStyleLbl="revTx" presStyleIdx="2" presStyleCnt="4"/>
      <dgm:spPr/>
    </dgm:pt>
    <dgm:pt modelId="{22128CA8-56E2-4C7C-A0CC-318B1A95642F}" type="pres">
      <dgm:prSet presAssocID="{D5F261A3-5667-4365-AF2E-2E213F489E9B}" presName="vert1" presStyleCnt="0"/>
      <dgm:spPr/>
    </dgm:pt>
    <dgm:pt modelId="{2E935272-91E5-491B-AB89-93E0B8922266}" type="pres">
      <dgm:prSet presAssocID="{37B2782D-A6D1-4CAC-B648-7FB8074EF8F9}" presName="thickLine" presStyleLbl="alignNode1" presStyleIdx="3" presStyleCnt="4"/>
      <dgm:spPr/>
    </dgm:pt>
    <dgm:pt modelId="{11BDE1A8-488C-4F4C-954D-11DBB8C23566}" type="pres">
      <dgm:prSet presAssocID="{37B2782D-A6D1-4CAC-B648-7FB8074EF8F9}" presName="horz1" presStyleCnt="0"/>
      <dgm:spPr/>
    </dgm:pt>
    <dgm:pt modelId="{E416101B-9E1A-4031-8D23-4F5B8B83FFB5}" type="pres">
      <dgm:prSet presAssocID="{37B2782D-A6D1-4CAC-B648-7FB8074EF8F9}" presName="tx1" presStyleLbl="revTx" presStyleIdx="3" presStyleCnt="4"/>
      <dgm:spPr/>
    </dgm:pt>
    <dgm:pt modelId="{94C5DF8E-4A91-4BEB-9A93-8B7C833ED886}" type="pres">
      <dgm:prSet presAssocID="{37B2782D-A6D1-4CAC-B648-7FB8074EF8F9}" presName="vert1" presStyleCnt="0"/>
      <dgm:spPr/>
    </dgm:pt>
  </dgm:ptLst>
  <dgm:cxnLst>
    <dgm:cxn modelId="{B854B31F-2718-47D1-BDA6-8300757EB42F}" srcId="{C22A8F8A-96E5-4444-B666-749B30AB4FA1}" destId="{44BB0ADC-DE43-4765-98E6-CA00B6AC0E3E}" srcOrd="0" destOrd="0" parTransId="{4CBD25F6-B072-453C-9F6F-ED110834302F}" sibTransId="{DFD77B34-DAFE-456A-9986-3E44D648E61E}"/>
    <dgm:cxn modelId="{5E6B3C30-681C-4665-92C3-34114FD5C666}" type="presOf" srcId="{05220E2A-7CCD-41FC-9A13-F149B9DD325B}" destId="{60241B4A-E314-4DF7-9433-A697A21AB220}" srcOrd="0" destOrd="0" presId="urn:microsoft.com/office/officeart/2008/layout/LinedList"/>
    <dgm:cxn modelId="{6B19EC35-567B-4E42-ADBC-EC10ED523AF0}" type="presOf" srcId="{D5F261A3-5667-4365-AF2E-2E213F489E9B}" destId="{C9D8B738-A144-4AB3-8E05-9E7FDC6BDA90}" srcOrd="0" destOrd="0" presId="urn:microsoft.com/office/officeart/2008/layout/LinedList"/>
    <dgm:cxn modelId="{AA40E038-2E1A-4DBC-BB9D-6E0469F4EEEA}" type="presOf" srcId="{44BB0ADC-DE43-4765-98E6-CA00B6AC0E3E}" destId="{5BC6D0C5-27CE-45B7-B76C-0BDED74D7357}" srcOrd="0" destOrd="0" presId="urn:microsoft.com/office/officeart/2008/layout/LinedList"/>
    <dgm:cxn modelId="{3E882D4A-8FF4-470E-8DBA-BE646D2F7750}" srcId="{C22A8F8A-96E5-4444-B666-749B30AB4FA1}" destId="{05220E2A-7CCD-41FC-9A13-F149B9DD325B}" srcOrd="1" destOrd="0" parTransId="{3729E45D-AE4E-45E3-84A9-D6925157E781}" sibTransId="{FC587620-4BF5-44C2-BC34-47E0EF87306E}"/>
    <dgm:cxn modelId="{A6854D4C-B785-4CF1-BDC4-2D7C60AC4ECD}" srcId="{C22A8F8A-96E5-4444-B666-749B30AB4FA1}" destId="{37B2782D-A6D1-4CAC-B648-7FB8074EF8F9}" srcOrd="3" destOrd="0" parTransId="{58BB0EEC-C284-4F05-9ACF-7448BD13268B}" sibTransId="{4FA45658-551F-425E-AE86-A356D18313EA}"/>
    <dgm:cxn modelId="{B5BE6FA8-4C18-4B0E-9235-8A1DAAFDF933}" srcId="{C22A8F8A-96E5-4444-B666-749B30AB4FA1}" destId="{D5F261A3-5667-4365-AF2E-2E213F489E9B}" srcOrd="2" destOrd="0" parTransId="{7642EA8D-F2BE-4B7E-823F-62203C0B694C}" sibTransId="{0AF5DD37-27CF-4E42-9CCD-B0F83698800E}"/>
    <dgm:cxn modelId="{637762D0-B2FD-4C49-8F06-D1C4568D03D8}" type="presOf" srcId="{C22A8F8A-96E5-4444-B666-749B30AB4FA1}" destId="{3A4F4036-D1A5-4445-964B-D6DAE089D679}" srcOrd="0" destOrd="0" presId="urn:microsoft.com/office/officeart/2008/layout/LinedList"/>
    <dgm:cxn modelId="{BF6CAADB-97DE-458C-8AB8-F0202EC1B1EE}" type="presOf" srcId="{37B2782D-A6D1-4CAC-B648-7FB8074EF8F9}" destId="{E416101B-9E1A-4031-8D23-4F5B8B83FFB5}" srcOrd="0" destOrd="0" presId="urn:microsoft.com/office/officeart/2008/layout/LinedList"/>
    <dgm:cxn modelId="{26A06497-F39D-4EAD-9FC1-C5F9D6EF8D26}" type="presParOf" srcId="{3A4F4036-D1A5-4445-964B-D6DAE089D679}" destId="{80068715-7410-4EB6-8927-BBB431D5BC27}" srcOrd="0" destOrd="0" presId="urn:microsoft.com/office/officeart/2008/layout/LinedList"/>
    <dgm:cxn modelId="{EA4D18AA-EF9F-4346-AC4B-47C35B9D6D64}" type="presParOf" srcId="{3A4F4036-D1A5-4445-964B-D6DAE089D679}" destId="{B30114AE-2F08-4FE5-A141-475CCDCC81E3}" srcOrd="1" destOrd="0" presId="urn:microsoft.com/office/officeart/2008/layout/LinedList"/>
    <dgm:cxn modelId="{CF81EF44-DD08-41B5-9483-08274F48B7C0}" type="presParOf" srcId="{B30114AE-2F08-4FE5-A141-475CCDCC81E3}" destId="{5BC6D0C5-27CE-45B7-B76C-0BDED74D7357}" srcOrd="0" destOrd="0" presId="urn:microsoft.com/office/officeart/2008/layout/LinedList"/>
    <dgm:cxn modelId="{4F8D029B-48A1-4692-88CF-C265AE5DAEA5}" type="presParOf" srcId="{B30114AE-2F08-4FE5-A141-475CCDCC81E3}" destId="{888DF1C8-2503-48FB-92C9-F4C39567374A}" srcOrd="1" destOrd="0" presId="urn:microsoft.com/office/officeart/2008/layout/LinedList"/>
    <dgm:cxn modelId="{EA5165E5-BA25-43FE-94CE-4D835D478CDD}" type="presParOf" srcId="{3A4F4036-D1A5-4445-964B-D6DAE089D679}" destId="{4785090F-9C0D-4463-BBD5-10B4C602B726}" srcOrd="2" destOrd="0" presId="urn:microsoft.com/office/officeart/2008/layout/LinedList"/>
    <dgm:cxn modelId="{D0CF4A09-B7A9-479A-8909-ED6920FB682E}" type="presParOf" srcId="{3A4F4036-D1A5-4445-964B-D6DAE089D679}" destId="{3309CE3F-4726-4D24-92CF-D08FDCBAF1A1}" srcOrd="3" destOrd="0" presId="urn:microsoft.com/office/officeart/2008/layout/LinedList"/>
    <dgm:cxn modelId="{208CB185-5208-4CFD-B026-0DA636EBC5A4}" type="presParOf" srcId="{3309CE3F-4726-4D24-92CF-D08FDCBAF1A1}" destId="{60241B4A-E314-4DF7-9433-A697A21AB220}" srcOrd="0" destOrd="0" presId="urn:microsoft.com/office/officeart/2008/layout/LinedList"/>
    <dgm:cxn modelId="{9AE18331-0471-4A55-85A8-D9FF1AC99F33}" type="presParOf" srcId="{3309CE3F-4726-4D24-92CF-D08FDCBAF1A1}" destId="{8E4F19E3-AD65-4E45-82F8-EFAA557B97B4}" srcOrd="1" destOrd="0" presId="urn:microsoft.com/office/officeart/2008/layout/LinedList"/>
    <dgm:cxn modelId="{2951E65F-7B7A-40B8-8E40-52EE3A90888B}" type="presParOf" srcId="{3A4F4036-D1A5-4445-964B-D6DAE089D679}" destId="{ECD3187E-8095-4D80-9937-00E033CA97C5}" srcOrd="4" destOrd="0" presId="urn:microsoft.com/office/officeart/2008/layout/LinedList"/>
    <dgm:cxn modelId="{93C333CC-B80E-4CA6-9A01-8DDFA68B36FC}" type="presParOf" srcId="{3A4F4036-D1A5-4445-964B-D6DAE089D679}" destId="{09F7A3E9-A227-4C7F-A830-23BEBCEECA9D}" srcOrd="5" destOrd="0" presId="urn:microsoft.com/office/officeart/2008/layout/LinedList"/>
    <dgm:cxn modelId="{DBF1F452-36DC-4E5C-B867-A5C7CBC26E99}" type="presParOf" srcId="{09F7A3E9-A227-4C7F-A830-23BEBCEECA9D}" destId="{C9D8B738-A144-4AB3-8E05-9E7FDC6BDA90}" srcOrd="0" destOrd="0" presId="urn:microsoft.com/office/officeart/2008/layout/LinedList"/>
    <dgm:cxn modelId="{6EA85EF8-3241-4122-93B7-05FB5EB3455D}" type="presParOf" srcId="{09F7A3E9-A227-4C7F-A830-23BEBCEECA9D}" destId="{22128CA8-56E2-4C7C-A0CC-318B1A95642F}" srcOrd="1" destOrd="0" presId="urn:microsoft.com/office/officeart/2008/layout/LinedList"/>
    <dgm:cxn modelId="{61251464-E27C-4CC5-B023-0C5FCEE8509C}" type="presParOf" srcId="{3A4F4036-D1A5-4445-964B-D6DAE089D679}" destId="{2E935272-91E5-491B-AB89-93E0B8922266}" srcOrd="6" destOrd="0" presId="urn:microsoft.com/office/officeart/2008/layout/LinedList"/>
    <dgm:cxn modelId="{78875DAE-9C66-4C51-8BF1-933336D7BFA5}" type="presParOf" srcId="{3A4F4036-D1A5-4445-964B-D6DAE089D679}" destId="{11BDE1A8-488C-4F4C-954D-11DBB8C23566}" srcOrd="7" destOrd="0" presId="urn:microsoft.com/office/officeart/2008/layout/LinedList"/>
    <dgm:cxn modelId="{DD870951-FF9E-4CED-B6AB-7DDC17DA8718}" type="presParOf" srcId="{11BDE1A8-488C-4F4C-954D-11DBB8C23566}" destId="{E416101B-9E1A-4031-8D23-4F5B8B83FFB5}" srcOrd="0" destOrd="0" presId="urn:microsoft.com/office/officeart/2008/layout/LinedList"/>
    <dgm:cxn modelId="{CB747497-CD99-4AB7-BFD5-E6F559A5B5F1}" type="presParOf" srcId="{11BDE1A8-488C-4F4C-954D-11DBB8C23566}" destId="{94C5DF8E-4A91-4BEB-9A93-8B7C833ED88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DFF6D4-CFB4-4EB4-8D75-A24690CD8A4E}" type="doc">
      <dgm:prSet loTypeId="urn:microsoft.com/office/officeart/2005/8/layout/hierarchy1" loCatId="hierarchy" qsTypeId="urn:microsoft.com/office/officeart/2005/8/quickstyle/simple1" qsCatId="simple" csTypeId="urn:microsoft.com/office/officeart/2005/8/colors/colorful5" csCatId="colorful"/>
      <dgm:spPr/>
      <dgm:t>
        <a:bodyPr/>
        <a:lstStyle/>
        <a:p>
          <a:endParaRPr lang="en-US"/>
        </a:p>
      </dgm:t>
    </dgm:pt>
    <dgm:pt modelId="{2DA7324D-7619-4D61-93CE-03EF465CF6FC}">
      <dgm:prSet/>
      <dgm:spPr/>
      <dgm:t>
        <a:bodyPr/>
        <a:lstStyle/>
        <a:p>
          <a:r>
            <a:rPr lang="en-US"/>
            <a:t>A= AWARENESS What causes you stress? How do you react? </a:t>
          </a:r>
        </a:p>
      </dgm:t>
    </dgm:pt>
    <dgm:pt modelId="{5092AAA4-2074-400E-83EB-8474A1A5C1B7}" type="parTrans" cxnId="{F8649553-F523-4B3D-ABE3-6A651CC43EC2}">
      <dgm:prSet/>
      <dgm:spPr/>
      <dgm:t>
        <a:bodyPr/>
        <a:lstStyle/>
        <a:p>
          <a:endParaRPr lang="en-US"/>
        </a:p>
      </dgm:t>
    </dgm:pt>
    <dgm:pt modelId="{12B292F4-0531-4671-B07A-8AA2177D1EE4}" type="sibTrans" cxnId="{F8649553-F523-4B3D-ABE3-6A651CC43EC2}">
      <dgm:prSet/>
      <dgm:spPr/>
      <dgm:t>
        <a:bodyPr/>
        <a:lstStyle/>
        <a:p>
          <a:endParaRPr lang="en-US"/>
        </a:p>
      </dgm:t>
    </dgm:pt>
    <dgm:pt modelId="{27C6AEB9-2C12-4493-8367-2D634BBECD84}">
      <dgm:prSet/>
      <dgm:spPr/>
      <dgm:t>
        <a:bodyPr/>
        <a:lstStyle/>
        <a:p>
          <a:r>
            <a:rPr lang="en-US"/>
            <a:t>B= Balance How much can you cope with before it becomes negative stress?</a:t>
          </a:r>
        </a:p>
      </dgm:t>
    </dgm:pt>
    <dgm:pt modelId="{7E80CD8E-7D8E-45C0-85F9-4B02387746D1}" type="parTrans" cxnId="{69B02F3B-0F03-4109-AE1A-82C70C51E47F}">
      <dgm:prSet/>
      <dgm:spPr/>
      <dgm:t>
        <a:bodyPr/>
        <a:lstStyle/>
        <a:p>
          <a:endParaRPr lang="en-US"/>
        </a:p>
      </dgm:t>
    </dgm:pt>
    <dgm:pt modelId="{7FEA8EE2-1B82-4DE9-9E4F-A2B6E75E701A}" type="sibTrans" cxnId="{69B02F3B-0F03-4109-AE1A-82C70C51E47F}">
      <dgm:prSet/>
      <dgm:spPr/>
      <dgm:t>
        <a:bodyPr/>
        <a:lstStyle/>
        <a:p>
          <a:endParaRPr lang="en-US"/>
        </a:p>
      </dgm:t>
    </dgm:pt>
    <dgm:pt modelId="{0E625AA2-5C7F-4BC3-BC2B-991BDD9306CB}">
      <dgm:prSet/>
      <dgm:spPr/>
      <dgm:t>
        <a:bodyPr/>
        <a:lstStyle/>
        <a:p>
          <a:r>
            <a:rPr lang="en-US"/>
            <a:t>C= Control What can you do to help yourself combat the negative effects of stress? </a:t>
          </a:r>
        </a:p>
      </dgm:t>
    </dgm:pt>
    <dgm:pt modelId="{73D660B4-8EE2-4EA0-A0AE-7416801119C4}" type="parTrans" cxnId="{9CCDB4C6-8AC5-497B-9B72-D9C69E39A925}">
      <dgm:prSet/>
      <dgm:spPr/>
      <dgm:t>
        <a:bodyPr/>
        <a:lstStyle/>
        <a:p>
          <a:endParaRPr lang="en-US"/>
        </a:p>
      </dgm:t>
    </dgm:pt>
    <dgm:pt modelId="{64797EAD-F446-4DEA-8574-55004E31AC9F}" type="sibTrans" cxnId="{9CCDB4C6-8AC5-497B-9B72-D9C69E39A925}">
      <dgm:prSet/>
      <dgm:spPr/>
      <dgm:t>
        <a:bodyPr/>
        <a:lstStyle/>
        <a:p>
          <a:endParaRPr lang="en-US"/>
        </a:p>
      </dgm:t>
    </dgm:pt>
    <dgm:pt modelId="{ED995367-7884-497A-A809-82FD816BE365}" type="pres">
      <dgm:prSet presAssocID="{10DFF6D4-CFB4-4EB4-8D75-A24690CD8A4E}" presName="hierChild1" presStyleCnt="0">
        <dgm:presLayoutVars>
          <dgm:chPref val="1"/>
          <dgm:dir/>
          <dgm:animOne val="branch"/>
          <dgm:animLvl val="lvl"/>
          <dgm:resizeHandles/>
        </dgm:presLayoutVars>
      </dgm:prSet>
      <dgm:spPr/>
    </dgm:pt>
    <dgm:pt modelId="{B779BDA3-4B9F-4B4E-8D6C-4F7ACA2E6A99}" type="pres">
      <dgm:prSet presAssocID="{2DA7324D-7619-4D61-93CE-03EF465CF6FC}" presName="hierRoot1" presStyleCnt="0"/>
      <dgm:spPr/>
    </dgm:pt>
    <dgm:pt modelId="{946B855A-9D21-4A79-983D-FDC0AF10FB32}" type="pres">
      <dgm:prSet presAssocID="{2DA7324D-7619-4D61-93CE-03EF465CF6FC}" presName="composite" presStyleCnt="0"/>
      <dgm:spPr/>
    </dgm:pt>
    <dgm:pt modelId="{96F7DB21-10FB-4FFC-88D0-A8D781757CA1}" type="pres">
      <dgm:prSet presAssocID="{2DA7324D-7619-4D61-93CE-03EF465CF6FC}" presName="background" presStyleLbl="node0" presStyleIdx="0" presStyleCnt="3"/>
      <dgm:spPr/>
    </dgm:pt>
    <dgm:pt modelId="{FF3696F1-2961-47AE-A2CC-27FBB58B992C}" type="pres">
      <dgm:prSet presAssocID="{2DA7324D-7619-4D61-93CE-03EF465CF6FC}" presName="text" presStyleLbl="fgAcc0" presStyleIdx="0" presStyleCnt="3">
        <dgm:presLayoutVars>
          <dgm:chPref val="3"/>
        </dgm:presLayoutVars>
      </dgm:prSet>
      <dgm:spPr/>
    </dgm:pt>
    <dgm:pt modelId="{C5841FEC-DC00-4E32-A04D-EFFDB963C12C}" type="pres">
      <dgm:prSet presAssocID="{2DA7324D-7619-4D61-93CE-03EF465CF6FC}" presName="hierChild2" presStyleCnt="0"/>
      <dgm:spPr/>
    </dgm:pt>
    <dgm:pt modelId="{F8543179-08BC-4969-99B0-5D6BB834381D}" type="pres">
      <dgm:prSet presAssocID="{27C6AEB9-2C12-4493-8367-2D634BBECD84}" presName="hierRoot1" presStyleCnt="0"/>
      <dgm:spPr/>
    </dgm:pt>
    <dgm:pt modelId="{D8696CF9-D84E-404F-BB8E-5BF5A9032364}" type="pres">
      <dgm:prSet presAssocID="{27C6AEB9-2C12-4493-8367-2D634BBECD84}" presName="composite" presStyleCnt="0"/>
      <dgm:spPr/>
    </dgm:pt>
    <dgm:pt modelId="{1279F421-F0EE-447B-A33A-39D95F39BA8D}" type="pres">
      <dgm:prSet presAssocID="{27C6AEB9-2C12-4493-8367-2D634BBECD84}" presName="background" presStyleLbl="node0" presStyleIdx="1" presStyleCnt="3"/>
      <dgm:spPr/>
    </dgm:pt>
    <dgm:pt modelId="{290C1067-7F4C-493E-A6C4-4FA7E3B8911D}" type="pres">
      <dgm:prSet presAssocID="{27C6AEB9-2C12-4493-8367-2D634BBECD84}" presName="text" presStyleLbl="fgAcc0" presStyleIdx="1" presStyleCnt="3">
        <dgm:presLayoutVars>
          <dgm:chPref val="3"/>
        </dgm:presLayoutVars>
      </dgm:prSet>
      <dgm:spPr/>
    </dgm:pt>
    <dgm:pt modelId="{AC1CC0BC-D582-4220-84C9-9914B4FCA9A8}" type="pres">
      <dgm:prSet presAssocID="{27C6AEB9-2C12-4493-8367-2D634BBECD84}" presName="hierChild2" presStyleCnt="0"/>
      <dgm:spPr/>
    </dgm:pt>
    <dgm:pt modelId="{3E27DC50-CD1F-4953-A46A-5358D5C429CF}" type="pres">
      <dgm:prSet presAssocID="{0E625AA2-5C7F-4BC3-BC2B-991BDD9306CB}" presName="hierRoot1" presStyleCnt="0"/>
      <dgm:spPr/>
    </dgm:pt>
    <dgm:pt modelId="{0DD5CEF2-9F31-4C3B-81F2-1C65138C3238}" type="pres">
      <dgm:prSet presAssocID="{0E625AA2-5C7F-4BC3-BC2B-991BDD9306CB}" presName="composite" presStyleCnt="0"/>
      <dgm:spPr/>
    </dgm:pt>
    <dgm:pt modelId="{BEB91625-CF4D-497A-9A9E-FF1D987EB152}" type="pres">
      <dgm:prSet presAssocID="{0E625AA2-5C7F-4BC3-BC2B-991BDD9306CB}" presName="background" presStyleLbl="node0" presStyleIdx="2" presStyleCnt="3"/>
      <dgm:spPr/>
    </dgm:pt>
    <dgm:pt modelId="{2A8BFE9E-9C20-422D-971F-CA57FF8DAC80}" type="pres">
      <dgm:prSet presAssocID="{0E625AA2-5C7F-4BC3-BC2B-991BDD9306CB}" presName="text" presStyleLbl="fgAcc0" presStyleIdx="2" presStyleCnt="3">
        <dgm:presLayoutVars>
          <dgm:chPref val="3"/>
        </dgm:presLayoutVars>
      </dgm:prSet>
      <dgm:spPr/>
    </dgm:pt>
    <dgm:pt modelId="{BFE422C4-3875-41A2-B28E-51F1BB7C38B8}" type="pres">
      <dgm:prSet presAssocID="{0E625AA2-5C7F-4BC3-BC2B-991BDD9306CB}" presName="hierChild2" presStyleCnt="0"/>
      <dgm:spPr/>
    </dgm:pt>
  </dgm:ptLst>
  <dgm:cxnLst>
    <dgm:cxn modelId="{E619E203-D1E8-4CEB-9976-CB567EECC969}" type="presOf" srcId="{0E625AA2-5C7F-4BC3-BC2B-991BDD9306CB}" destId="{2A8BFE9E-9C20-422D-971F-CA57FF8DAC80}" srcOrd="0" destOrd="0" presId="urn:microsoft.com/office/officeart/2005/8/layout/hierarchy1"/>
    <dgm:cxn modelId="{2D907108-CC7C-41DC-A0AC-14178FDDDA35}" type="presOf" srcId="{27C6AEB9-2C12-4493-8367-2D634BBECD84}" destId="{290C1067-7F4C-493E-A6C4-4FA7E3B8911D}" srcOrd="0" destOrd="0" presId="urn:microsoft.com/office/officeart/2005/8/layout/hierarchy1"/>
    <dgm:cxn modelId="{25C7D932-6876-483D-B749-F71785ABB008}" type="presOf" srcId="{10DFF6D4-CFB4-4EB4-8D75-A24690CD8A4E}" destId="{ED995367-7884-497A-A809-82FD816BE365}" srcOrd="0" destOrd="0" presId="urn:microsoft.com/office/officeart/2005/8/layout/hierarchy1"/>
    <dgm:cxn modelId="{69B02F3B-0F03-4109-AE1A-82C70C51E47F}" srcId="{10DFF6D4-CFB4-4EB4-8D75-A24690CD8A4E}" destId="{27C6AEB9-2C12-4493-8367-2D634BBECD84}" srcOrd="1" destOrd="0" parTransId="{7E80CD8E-7D8E-45C0-85F9-4B02387746D1}" sibTransId="{7FEA8EE2-1B82-4DE9-9E4F-A2B6E75E701A}"/>
    <dgm:cxn modelId="{F8649553-F523-4B3D-ABE3-6A651CC43EC2}" srcId="{10DFF6D4-CFB4-4EB4-8D75-A24690CD8A4E}" destId="{2DA7324D-7619-4D61-93CE-03EF465CF6FC}" srcOrd="0" destOrd="0" parTransId="{5092AAA4-2074-400E-83EB-8474A1A5C1B7}" sibTransId="{12B292F4-0531-4671-B07A-8AA2177D1EE4}"/>
    <dgm:cxn modelId="{3BA28E94-7C53-4E01-997D-2F3D18C8F2F7}" type="presOf" srcId="{2DA7324D-7619-4D61-93CE-03EF465CF6FC}" destId="{FF3696F1-2961-47AE-A2CC-27FBB58B992C}" srcOrd="0" destOrd="0" presId="urn:microsoft.com/office/officeart/2005/8/layout/hierarchy1"/>
    <dgm:cxn modelId="{9CCDB4C6-8AC5-497B-9B72-D9C69E39A925}" srcId="{10DFF6D4-CFB4-4EB4-8D75-A24690CD8A4E}" destId="{0E625AA2-5C7F-4BC3-BC2B-991BDD9306CB}" srcOrd="2" destOrd="0" parTransId="{73D660B4-8EE2-4EA0-A0AE-7416801119C4}" sibTransId="{64797EAD-F446-4DEA-8574-55004E31AC9F}"/>
    <dgm:cxn modelId="{DCEB3F00-6694-44A5-A1D2-214277761595}" type="presParOf" srcId="{ED995367-7884-497A-A809-82FD816BE365}" destId="{B779BDA3-4B9F-4B4E-8D6C-4F7ACA2E6A99}" srcOrd="0" destOrd="0" presId="urn:microsoft.com/office/officeart/2005/8/layout/hierarchy1"/>
    <dgm:cxn modelId="{4770878C-60C8-4B3B-BABC-469EFBD6B69E}" type="presParOf" srcId="{B779BDA3-4B9F-4B4E-8D6C-4F7ACA2E6A99}" destId="{946B855A-9D21-4A79-983D-FDC0AF10FB32}" srcOrd="0" destOrd="0" presId="urn:microsoft.com/office/officeart/2005/8/layout/hierarchy1"/>
    <dgm:cxn modelId="{AA917A47-0099-48D5-A3C3-F397EA14C128}" type="presParOf" srcId="{946B855A-9D21-4A79-983D-FDC0AF10FB32}" destId="{96F7DB21-10FB-4FFC-88D0-A8D781757CA1}" srcOrd="0" destOrd="0" presId="urn:microsoft.com/office/officeart/2005/8/layout/hierarchy1"/>
    <dgm:cxn modelId="{DA37C0AA-4088-4293-B3D1-1B467DE8BBCC}" type="presParOf" srcId="{946B855A-9D21-4A79-983D-FDC0AF10FB32}" destId="{FF3696F1-2961-47AE-A2CC-27FBB58B992C}" srcOrd="1" destOrd="0" presId="urn:microsoft.com/office/officeart/2005/8/layout/hierarchy1"/>
    <dgm:cxn modelId="{38F21A9D-C3CC-4C95-B71B-74930B8E187C}" type="presParOf" srcId="{B779BDA3-4B9F-4B4E-8D6C-4F7ACA2E6A99}" destId="{C5841FEC-DC00-4E32-A04D-EFFDB963C12C}" srcOrd="1" destOrd="0" presId="urn:microsoft.com/office/officeart/2005/8/layout/hierarchy1"/>
    <dgm:cxn modelId="{F50096CE-9129-4E7A-ADEA-49DB8FA8E5DB}" type="presParOf" srcId="{ED995367-7884-497A-A809-82FD816BE365}" destId="{F8543179-08BC-4969-99B0-5D6BB834381D}" srcOrd="1" destOrd="0" presId="urn:microsoft.com/office/officeart/2005/8/layout/hierarchy1"/>
    <dgm:cxn modelId="{89F6B37B-CBF9-4556-9F4F-E33BA5C76E7E}" type="presParOf" srcId="{F8543179-08BC-4969-99B0-5D6BB834381D}" destId="{D8696CF9-D84E-404F-BB8E-5BF5A9032364}" srcOrd="0" destOrd="0" presId="urn:microsoft.com/office/officeart/2005/8/layout/hierarchy1"/>
    <dgm:cxn modelId="{496AD6F3-8CC2-427A-B341-64E9D8DAF42D}" type="presParOf" srcId="{D8696CF9-D84E-404F-BB8E-5BF5A9032364}" destId="{1279F421-F0EE-447B-A33A-39D95F39BA8D}" srcOrd="0" destOrd="0" presId="urn:microsoft.com/office/officeart/2005/8/layout/hierarchy1"/>
    <dgm:cxn modelId="{7188F755-B6A0-46C1-9964-650EAE154870}" type="presParOf" srcId="{D8696CF9-D84E-404F-BB8E-5BF5A9032364}" destId="{290C1067-7F4C-493E-A6C4-4FA7E3B8911D}" srcOrd="1" destOrd="0" presId="urn:microsoft.com/office/officeart/2005/8/layout/hierarchy1"/>
    <dgm:cxn modelId="{7682435C-BF2D-4C0D-85FD-1EAEA67CFA7E}" type="presParOf" srcId="{F8543179-08BC-4969-99B0-5D6BB834381D}" destId="{AC1CC0BC-D582-4220-84C9-9914B4FCA9A8}" srcOrd="1" destOrd="0" presId="urn:microsoft.com/office/officeart/2005/8/layout/hierarchy1"/>
    <dgm:cxn modelId="{803DBE28-4246-4063-BFCB-97684D60C612}" type="presParOf" srcId="{ED995367-7884-497A-A809-82FD816BE365}" destId="{3E27DC50-CD1F-4953-A46A-5358D5C429CF}" srcOrd="2" destOrd="0" presId="urn:microsoft.com/office/officeart/2005/8/layout/hierarchy1"/>
    <dgm:cxn modelId="{81DD2D96-DD9D-4645-9385-C68246BB8E3B}" type="presParOf" srcId="{3E27DC50-CD1F-4953-A46A-5358D5C429CF}" destId="{0DD5CEF2-9F31-4C3B-81F2-1C65138C3238}" srcOrd="0" destOrd="0" presId="urn:microsoft.com/office/officeart/2005/8/layout/hierarchy1"/>
    <dgm:cxn modelId="{134C1B4C-F9A3-48F3-8A0A-B8724A7D2F3E}" type="presParOf" srcId="{0DD5CEF2-9F31-4C3B-81F2-1C65138C3238}" destId="{BEB91625-CF4D-497A-9A9E-FF1D987EB152}" srcOrd="0" destOrd="0" presId="urn:microsoft.com/office/officeart/2005/8/layout/hierarchy1"/>
    <dgm:cxn modelId="{EB426E33-674D-475A-8320-A7A7436E0F84}" type="presParOf" srcId="{0DD5CEF2-9F31-4C3B-81F2-1C65138C3238}" destId="{2A8BFE9E-9C20-422D-971F-CA57FF8DAC80}" srcOrd="1" destOrd="0" presId="urn:microsoft.com/office/officeart/2005/8/layout/hierarchy1"/>
    <dgm:cxn modelId="{4DD94792-18DF-4A72-A30A-EA57B3165973}" type="presParOf" srcId="{3E27DC50-CD1F-4953-A46A-5358D5C429CF}" destId="{BFE422C4-3875-41A2-B28E-51F1BB7C38B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0C92DF-58AC-4724-8FC6-D88A5FD3866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ABD11F1-5275-499C-85BF-A66B8E1C4DFB}">
      <dgm:prSet/>
      <dgm:spPr/>
      <dgm:t>
        <a:bodyPr/>
        <a:lstStyle/>
        <a:p>
          <a:r>
            <a:rPr lang="en-US"/>
            <a:t>Performance expectations</a:t>
          </a:r>
        </a:p>
      </dgm:t>
    </dgm:pt>
    <dgm:pt modelId="{0976E7C1-9A58-45A2-8C8B-1C2C3C20E2E4}" type="parTrans" cxnId="{58F5302E-FE65-41A3-90E2-DC28CEE43379}">
      <dgm:prSet/>
      <dgm:spPr/>
      <dgm:t>
        <a:bodyPr/>
        <a:lstStyle/>
        <a:p>
          <a:endParaRPr lang="en-US"/>
        </a:p>
      </dgm:t>
    </dgm:pt>
    <dgm:pt modelId="{0E78AF71-51E9-45E1-8E6B-4A0E4944E6A4}" type="sibTrans" cxnId="{58F5302E-FE65-41A3-90E2-DC28CEE43379}">
      <dgm:prSet/>
      <dgm:spPr/>
      <dgm:t>
        <a:bodyPr/>
        <a:lstStyle/>
        <a:p>
          <a:endParaRPr lang="en-US"/>
        </a:p>
      </dgm:t>
    </dgm:pt>
    <dgm:pt modelId="{B780546A-3C1B-4D0C-BDA2-2A2995609908}">
      <dgm:prSet/>
      <dgm:spPr/>
      <dgm:t>
        <a:bodyPr/>
        <a:lstStyle/>
        <a:p>
          <a:r>
            <a:rPr lang="en-US"/>
            <a:t>Client demands and inability to meet demands</a:t>
          </a:r>
        </a:p>
      </dgm:t>
    </dgm:pt>
    <dgm:pt modelId="{9652FA25-AB6F-4E7D-9BCA-77F70B8A8CB0}" type="parTrans" cxnId="{BD2FD66E-CB9E-4C38-9D50-0B0C0DCFACCF}">
      <dgm:prSet/>
      <dgm:spPr/>
      <dgm:t>
        <a:bodyPr/>
        <a:lstStyle/>
        <a:p>
          <a:endParaRPr lang="en-US"/>
        </a:p>
      </dgm:t>
    </dgm:pt>
    <dgm:pt modelId="{34821A9A-0364-421A-9958-9AEB424715C0}" type="sibTrans" cxnId="{BD2FD66E-CB9E-4C38-9D50-0B0C0DCFACCF}">
      <dgm:prSet/>
      <dgm:spPr/>
      <dgm:t>
        <a:bodyPr/>
        <a:lstStyle/>
        <a:p>
          <a:endParaRPr lang="en-US"/>
        </a:p>
      </dgm:t>
    </dgm:pt>
    <dgm:pt modelId="{4EE00813-88D9-4575-A557-C1038B573379}">
      <dgm:prSet/>
      <dgm:spPr/>
      <dgm:t>
        <a:bodyPr/>
        <a:lstStyle/>
        <a:p>
          <a:r>
            <a:rPr lang="en-US"/>
            <a:t>Lack of competent support</a:t>
          </a:r>
        </a:p>
      </dgm:t>
    </dgm:pt>
    <dgm:pt modelId="{36933032-A49D-48E2-B18D-CED33410497B}" type="parTrans" cxnId="{9190103A-F1B6-4BCF-B8F2-61661B3FCBC3}">
      <dgm:prSet/>
      <dgm:spPr/>
      <dgm:t>
        <a:bodyPr/>
        <a:lstStyle/>
        <a:p>
          <a:endParaRPr lang="en-US"/>
        </a:p>
      </dgm:t>
    </dgm:pt>
    <dgm:pt modelId="{3F4B4930-8782-4B69-B0C6-8418A900AA75}" type="sibTrans" cxnId="{9190103A-F1B6-4BCF-B8F2-61661B3FCBC3}">
      <dgm:prSet/>
      <dgm:spPr/>
      <dgm:t>
        <a:bodyPr/>
        <a:lstStyle/>
        <a:p>
          <a:endParaRPr lang="en-US"/>
        </a:p>
      </dgm:t>
    </dgm:pt>
    <dgm:pt modelId="{2F2372CD-2B47-4D63-B91F-404871703672}">
      <dgm:prSet/>
      <dgm:spPr/>
      <dgm:t>
        <a:bodyPr/>
        <a:lstStyle/>
        <a:p>
          <a:r>
            <a:rPr lang="en-US"/>
            <a:t>Low job control</a:t>
          </a:r>
        </a:p>
      </dgm:t>
    </dgm:pt>
    <dgm:pt modelId="{1B49A1DB-6302-4174-A978-111A692E2B47}" type="parTrans" cxnId="{24B7FE0F-FA11-4582-86C2-56891F82878E}">
      <dgm:prSet/>
      <dgm:spPr/>
      <dgm:t>
        <a:bodyPr/>
        <a:lstStyle/>
        <a:p>
          <a:endParaRPr lang="en-US"/>
        </a:p>
      </dgm:t>
    </dgm:pt>
    <dgm:pt modelId="{8FC51702-5C2F-4360-97D2-3A11D01EEF49}" type="sibTrans" cxnId="{24B7FE0F-FA11-4582-86C2-56891F82878E}">
      <dgm:prSet/>
      <dgm:spPr/>
      <dgm:t>
        <a:bodyPr/>
        <a:lstStyle/>
        <a:p>
          <a:endParaRPr lang="en-US"/>
        </a:p>
      </dgm:t>
    </dgm:pt>
    <dgm:pt modelId="{A3406A1F-77D5-4440-AD46-AD31887B2807}">
      <dgm:prSet/>
      <dgm:spPr/>
      <dgm:t>
        <a:bodyPr/>
        <a:lstStyle/>
        <a:p>
          <a:r>
            <a:rPr lang="en-US"/>
            <a:t>Boredom</a:t>
          </a:r>
        </a:p>
      </dgm:t>
    </dgm:pt>
    <dgm:pt modelId="{457A59CA-2AA4-4E8F-8CDE-D936545D8101}" type="parTrans" cxnId="{190E7476-BEB0-4315-A478-36F5D7D9F1B1}">
      <dgm:prSet/>
      <dgm:spPr/>
      <dgm:t>
        <a:bodyPr/>
        <a:lstStyle/>
        <a:p>
          <a:endParaRPr lang="en-US"/>
        </a:p>
      </dgm:t>
    </dgm:pt>
    <dgm:pt modelId="{FCE9FB08-4E43-42B3-B845-70A211F2D1C9}" type="sibTrans" cxnId="{190E7476-BEB0-4315-A478-36F5D7D9F1B1}">
      <dgm:prSet/>
      <dgm:spPr/>
      <dgm:t>
        <a:bodyPr/>
        <a:lstStyle/>
        <a:p>
          <a:endParaRPr lang="en-US"/>
        </a:p>
      </dgm:t>
    </dgm:pt>
    <dgm:pt modelId="{12224A99-E290-493A-9499-DC44783067A9}">
      <dgm:prSet/>
      <dgm:spPr/>
      <dgm:t>
        <a:bodyPr/>
        <a:lstStyle/>
        <a:p>
          <a:r>
            <a:rPr lang="en-US"/>
            <a:t>Coworker conflict</a:t>
          </a:r>
        </a:p>
      </dgm:t>
    </dgm:pt>
    <dgm:pt modelId="{8A53EBCC-120F-47F6-AC25-122E4A868883}" type="parTrans" cxnId="{F5AC39A4-6E2A-46D0-A116-736430B0B993}">
      <dgm:prSet/>
      <dgm:spPr/>
      <dgm:t>
        <a:bodyPr/>
        <a:lstStyle/>
        <a:p>
          <a:endParaRPr lang="en-US"/>
        </a:p>
      </dgm:t>
    </dgm:pt>
    <dgm:pt modelId="{7290CFAA-41A5-463E-BB27-7421FAA3D68D}" type="sibTrans" cxnId="{F5AC39A4-6E2A-46D0-A116-736430B0B993}">
      <dgm:prSet/>
      <dgm:spPr/>
      <dgm:t>
        <a:bodyPr/>
        <a:lstStyle/>
        <a:p>
          <a:endParaRPr lang="en-US"/>
        </a:p>
      </dgm:t>
    </dgm:pt>
    <dgm:pt modelId="{BE5786B8-78CF-489F-8882-59E27A471565}">
      <dgm:prSet/>
      <dgm:spPr/>
      <dgm:t>
        <a:bodyPr/>
        <a:lstStyle/>
        <a:p>
          <a:r>
            <a:rPr lang="en-US"/>
            <a:t>Management-Labor conflict</a:t>
          </a:r>
        </a:p>
      </dgm:t>
    </dgm:pt>
    <dgm:pt modelId="{88752DB7-D11A-44F0-BCAF-EF9E048E1D9D}" type="parTrans" cxnId="{8D97C95D-BCB3-4628-94EC-89731019F5A7}">
      <dgm:prSet/>
      <dgm:spPr/>
      <dgm:t>
        <a:bodyPr/>
        <a:lstStyle/>
        <a:p>
          <a:endParaRPr lang="en-US"/>
        </a:p>
      </dgm:t>
    </dgm:pt>
    <dgm:pt modelId="{BDC94059-AE82-4C6D-BF63-5F768A76A3EB}" type="sibTrans" cxnId="{8D97C95D-BCB3-4628-94EC-89731019F5A7}">
      <dgm:prSet/>
      <dgm:spPr/>
      <dgm:t>
        <a:bodyPr/>
        <a:lstStyle/>
        <a:p>
          <a:endParaRPr lang="en-US"/>
        </a:p>
      </dgm:t>
    </dgm:pt>
    <dgm:pt modelId="{C945EFB6-F4B0-4B01-A093-E49E8E1FCA71}">
      <dgm:prSet/>
      <dgm:spPr/>
      <dgm:t>
        <a:bodyPr/>
        <a:lstStyle/>
        <a:p>
          <a:r>
            <a:rPr lang="en-US"/>
            <a:t>Second jobs</a:t>
          </a:r>
        </a:p>
      </dgm:t>
    </dgm:pt>
    <dgm:pt modelId="{ABB30656-8FCE-4376-A4D4-A0AC5D7A40C9}" type="parTrans" cxnId="{F2B986DA-8399-425D-A4B8-C4EFA092E7DD}">
      <dgm:prSet/>
      <dgm:spPr/>
      <dgm:t>
        <a:bodyPr/>
        <a:lstStyle/>
        <a:p>
          <a:endParaRPr lang="en-US"/>
        </a:p>
      </dgm:t>
    </dgm:pt>
    <dgm:pt modelId="{747A5BE3-C9A7-4DB7-B9E0-EFF2C2AB34FA}" type="sibTrans" cxnId="{F2B986DA-8399-425D-A4B8-C4EFA092E7DD}">
      <dgm:prSet/>
      <dgm:spPr/>
      <dgm:t>
        <a:bodyPr/>
        <a:lstStyle/>
        <a:p>
          <a:endParaRPr lang="en-US"/>
        </a:p>
      </dgm:t>
    </dgm:pt>
    <dgm:pt modelId="{EA32DFC4-2D43-4ACF-B5D6-B94BC6523874}">
      <dgm:prSet/>
      <dgm:spPr/>
      <dgm:t>
        <a:bodyPr/>
        <a:lstStyle/>
        <a:p>
          <a:r>
            <a:rPr lang="en-US"/>
            <a:t>Marital/Family spillover</a:t>
          </a:r>
        </a:p>
      </dgm:t>
    </dgm:pt>
    <dgm:pt modelId="{1FAFA3DF-27B4-4345-853D-C591404BCEE4}" type="parTrans" cxnId="{1A959B49-C2E2-4B89-AFDB-AD2663F74BC1}">
      <dgm:prSet/>
      <dgm:spPr/>
      <dgm:t>
        <a:bodyPr/>
        <a:lstStyle/>
        <a:p>
          <a:endParaRPr lang="en-US"/>
        </a:p>
      </dgm:t>
    </dgm:pt>
    <dgm:pt modelId="{DDA43751-6847-4A65-9C82-4FE982CDD904}" type="sibTrans" cxnId="{1A959B49-C2E2-4B89-AFDB-AD2663F74BC1}">
      <dgm:prSet/>
      <dgm:spPr/>
      <dgm:t>
        <a:bodyPr/>
        <a:lstStyle/>
        <a:p>
          <a:endParaRPr lang="en-US"/>
        </a:p>
      </dgm:t>
    </dgm:pt>
    <dgm:pt modelId="{3CA0A7B9-DB4E-46E5-89C7-E37A128B3784}">
      <dgm:prSet/>
      <dgm:spPr/>
      <dgm:t>
        <a:bodyPr/>
        <a:lstStyle/>
        <a:p>
          <a:r>
            <a:rPr lang="en-US" b="1"/>
            <a:t>NEW </a:t>
          </a:r>
          <a:r>
            <a:rPr lang="en-US"/>
            <a:t>PANDEMIC and pandemic related stress</a:t>
          </a:r>
        </a:p>
      </dgm:t>
    </dgm:pt>
    <dgm:pt modelId="{80B15E1D-AA5D-44D8-A075-34405E2EF660}" type="parTrans" cxnId="{3C861A06-0B9B-4CE3-A375-59B2E20B29FF}">
      <dgm:prSet/>
      <dgm:spPr/>
      <dgm:t>
        <a:bodyPr/>
        <a:lstStyle/>
        <a:p>
          <a:endParaRPr lang="en-US"/>
        </a:p>
      </dgm:t>
    </dgm:pt>
    <dgm:pt modelId="{BA1B3B62-9C07-4438-88CE-52898977E540}" type="sibTrans" cxnId="{3C861A06-0B9B-4CE3-A375-59B2E20B29FF}">
      <dgm:prSet/>
      <dgm:spPr/>
      <dgm:t>
        <a:bodyPr/>
        <a:lstStyle/>
        <a:p>
          <a:endParaRPr lang="en-US"/>
        </a:p>
      </dgm:t>
    </dgm:pt>
    <dgm:pt modelId="{0C42D948-2C11-4F91-AD21-A656D092F328}">
      <dgm:prSet/>
      <dgm:spPr/>
      <dgm:t>
        <a:bodyPr/>
        <a:lstStyle/>
        <a:p>
          <a:r>
            <a:rPr lang="en-US" b="1"/>
            <a:t>NEW </a:t>
          </a:r>
          <a:r>
            <a:rPr lang="en-US"/>
            <a:t>The election and politics</a:t>
          </a:r>
        </a:p>
      </dgm:t>
    </dgm:pt>
    <dgm:pt modelId="{17CC72DB-6CFC-4D90-B9AA-9A57941059EF}" type="parTrans" cxnId="{794F44AB-9561-4AA7-93CB-8ECCF0F03BE9}">
      <dgm:prSet/>
      <dgm:spPr/>
      <dgm:t>
        <a:bodyPr/>
        <a:lstStyle/>
        <a:p>
          <a:endParaRPr lang="en-US"/>
        </a:p>
      </dgm:t>
    </dgm:pt>
    <dgm:pt modelId="{359094C2-25D2-494E-B6DC-4A3F12FF1077}" type="sibTrans" cxnId="{794F44AB-9561-4AA7-93CB-8ECCF0F03BE9}">
      <dgm:prSet/>
      <dgm:spPr/>
      <dgm:t>
        <a:bodyPr/>
        <a:lstStyle/>
        <a:p>
          <a:endParaRPr lang="en-US"/>
        </a:p>
      </dgm:t>
    </dgm:pt>
    <dgm:pt modelId="{65C926CF-4523-4C08-A7D9-02F66A924344}" type="pres">
      <dgm:prSet presAssocID="{A90C92DF-58AC-4724-8FC6-D88A5FD38666}" presName="vert0" presStyleCnt="0">
        <dgm:presLayoutVars>
          <dgm:dir/>
          <dgm:animOne val="branch"/>
          <dgm:animLvl val="lvl"/>
        </dgm:presLayoutVars>
      </dgm:prSet>
      <dgm:spPr/>
    </dgm:pt>
    <dgm:pt modelId="{164A5E5E-A2EA-43B0-871D-E55F7B906439}" type="pres">
      <dgm:prSet presAssocID="{5ABD11F1-5275-499C-85BF-A66B8E1C4DFB}" presName="thickLine" presStyleLbl="alignNode1" presStyleIdx="0" presStyleCnt="11"/>
      <dgm:spPr/>
    </dgm:pt>
    <dgm:pt modelId="{BBF72DD2-E5AC-4667-8AFD-55F13C9D0FEF}" type="pres">
      <dgm:prSet presAssocID="{5ABD11F1-5275-499C-85BF-A66B8E1C4DFB}" presName="horz1" presStyleCnt="0"/>
      <dgm:spPr/>
    </dgm:pt>
    <dgm:pt modelId="{5655F6F2-DDFF-4400-804F-93297CD51A2E}" type="pres">
      <dgm:prSet presAssocID="{5ABD11F1-5275-499C-85BF-A66B8E1C4DFB}" presName="tx1" presStyleLbl="revTx" presStyleIdx="0" presStyleCnt="11"/>
      <dgm:spPr/>
    </dgm:pt>
    <dgm:pt modelId="{03709655-757F-4E29-8337-4136AC46C11A}" type="pres">
      <dgm:prSet presAssocID="{5ABD11F1-5275-499C-85BF-A66B8E1C4DFB}" presName="vert1" presStyleCnt="0"/>
      <dgm:spPr/>
    </dgm:pt>
    <dgm:pt modelId="{E7AC7E64-75F8-4708-B9A0-537EC880DCBA}" type="pres">
      <dgm:prSet presAssocID="{B780546A-3C1B-4D0C-BDA2-2A2995609908}" presName="thickLine" presStyleLbl="alignNode1" presStyleIdx="1" presStyleCnt="11"/>
      <dgm:spPr/>
    </dgm:pt>
    <dgm:pt modelId="{5C5845D7-D3D8-462F-BE62-DBAD1A8D0D7A}" type="pres">
      <dgm:prSet presAssocID="{B780546A-3C1B-4D0C-BDA2-2A2995609908}" presName="horz1" presStyleCnt="0"/>
      <dgm:spPr/>
    </dgm:pt>
    <dgm:pt modelId="{93B8C80E-50C5-424D-A7F7-05FB24C98CE7}" type="pres">
      <dgm:prSet presAssocID="{B780546A-3C1B-4D0C-BDA2-2A2995609908}" presName="tx1" presStyleLbl="revTx" presStyleIdx="1" presStyleCnt="11"/>
      <dgm:spPr/>
    </dgm:pt>
    <dgm:pt modelId="{4426317B-679B-4889-898B-ED95B3C7440C}" type="pres">
      <dgm:prSet presAssocID="{B780546A-3C1B-4D0C-BDA2-2A2995609908}" presName="vert1" presStyleCnt="0"/>
      <dgm:spPr/>
    </dgm:pt>
    <dgm:pt modelId="{A5CFED08-86D5-48D1-84FD-2CDE5DC50B2B}" type="pres">
      <dgm:prSet presAssocID="{4EE00813-88D9-4575-A557-C1038B573379}" presName="thickLine" presStyleLbl="alignNode1" presStyleIdx="2" presStyleCnt="11"/>
      <dgm:spPr/>
    </dgm:pt>
    <dgm:pt modelId="{A35584F0-271A-42EF-90F6-4CCA7860DADC}" type="pres">
      <dgm:prSet presAssocID="{4EE00813-88D9-4575-A557-C1038B573379}" presName="horz1" presStyleCnt="0"/>
      <dgm:spPr/>
    </dgm:pt>
    <dgm:pt modelId="{21E779BA-50CA-4271-BE99-D5F3AB17ADD3}" type="pres">
      <dgm:prSet presAssocID="{4EE00813-88D9-4575-A557-C1038B573379}" presName="tx1" presStyleLbl="revTx" presStyleIdx="2" presStyleCnt="11"/>
      <dgm:spPr/>
    </dgm:pt>
    <dgm:pt modelId="{7C6AE53A-1426-4C13-9438-9501D9897F50}" type="pres">
      <dgm:prSet presAssocID="{4EE00813-88D9-4575-A557-C1038B573379}" presName="vert1" presStyleCnt="0"/>
      <dgm:spPr/>
    </dgm:pt>
    <dgm:pt modelId="{F2FC91A3-822A-4862-9AA4-9A8E95E24946}" type="pres">
      <dgm:prSet presAssocID="{2F2372CD-2B47-4D63-B91F-404871703672}" presName="thickLine" presStyleLbl="alignNode1" presStyleIdx="3" presStyleCnt="11"/>
      <dgm:spPr/>
    </dgm:pt>
    <dgm:pt modelId="{4D2C7D5D-4551-4D7F-82C3-86C970F53FBA}" type="pres">
      <dgm:prSet presAssocID="{2F2372CD-2B47-4D63-B91F-404871703672}" presName="horz1" presStyleCnt="0"/>
      <dgm:spPr/>
    </dgm:pt>
    <dgm:pt modelId="{1F6EB93A-1521-4506-AEEC-EDF3468B8041}" type="pres">
      <dgm:prSet presAssocID="{2F2372CD-2B47-4D63-B91F-404871703672}" presName="tx1" presStyleLbl="revTx" presStyleIdx="3" presStyleCnt="11"/>
      <dgm:spPr/>
    </dgm:pt>
    <dgm:pt modelId="{EF837559-230B-4548-B827-B2EB4C85AD08}" type="pres">
      <dgm:prSet presAssocID="{2F2372CD-2B47-4D63-B91F-404871703672}" presName="vert1" presStyleCnt="0"/>
      <dgm:spPr/>
    </dgm:pt>
    <dgm:pt modelId="{D15A4950-9A45-4756-893F-AC5B2F08EC63}" type="pres">
      <dgm:prSet presAssocID="{A3406A1F-77D5-4440-AD46-AD31887B2807}" presName="thickLine" presStyleLbl="alignNode1" presStyleIdx="4" presStyleCnt="11"/>
      <dgm:spPr/>
    </dgm:pt>
    <dgm:pt modelId="{BFDCC40F-A20A-4E13-BCC8-7E965CBDE0DF}" type="pres">
      <dgm:prSet presAssocID="{A3406A1F-77D5-4440-AD46-AD31887B2807}" presName="horz1" presStyleCnt="0"/>
      <dgm:spPr/>
    </dgm:pt>
    <dgm:pt modelId="{C9F9037C-C87E-4B2A-983D-4EAB1998F652}" type="pres">
      <dgm:prSet presAssocID="{A3406A1F-77D5-4440-AD46-AD31887B2807}" presName="tx1" presStyleLbl="revTx" presStyleIdx="4" presStyleCnt="11"/>
      <dgm:spPr/>
    </dgm:pt>
    <dgm:pt modelId="{054CAD3D-1275-4EE9-A66E-A2458A326480}" type="pres">
      <dgm:prSet presAssocID="{A3406A1F-77D5-4440-AD46-AD31887B2807}" presName="vert1" presStyleCnt="0"/>
      <dgm:spPr/>
    </dgm:pt>
    <dgm:pt modelId="{FBC39741-108F-4A0D-A6BE-4AE2ABAF4E57}" type="pres">
      <dgm:prSet presAssocID="{12224A99-E290-493A-9499-DC44783067A9}" presName="thickLine" presStyleLbl="alignNode1" presStyleIdx="5" presStyleCnt="11"/>
      <dgm:spPr/>
    </dgm:pt>
    <dgm:pt modelId="{F37242AE-94A3-481F-B4A1-B8AC71FFFF58}" type="pres">
      <dgm:prSet presAssocID="{12224A99-E290-493A-9499-DC44783067A9}" presName="horz1" presStyleCnt="0"/>
      <dgm:spPr/>
    </dgm:pt>
    <dgm:pt modelId="{A2407543-DBB9-434D-82FA-E88D14ED581D}" type="pres">
      <dgm:prSet presAssocID="{12224A99-E290-493A-9499-DC44783067A9}" presName="tx1" presStyleLbl="revTx" presStyleIdx="5" presStyleCnt="11"/>
      <dgm:spPr/>
    </dgm:pt>
    <dgm:pt modelId="{5C049CE4-E752-4529-A5ED-15091365520B}" type="pres">
      <dgm:prSet presAssocID="{12224A99-E290-493A-9499-DC44783067A9}" presName="vert1" presStyleCnt="0"/>
      <dgm:spPr/>
    </dgm:pt>
    <dgm:pt modelId="{520AD2A2-5A84-4FB4-9DED-04A648AE3742}" type="pres">
      <dgm:prSet presAssocID="{BE5786B8-78CF-489F-8882-59E27A471565}" presName="thickLine" presStyleLbl="alignNode1" presStyleIdx="6" presStyleCnt="11"/>
      <dgm:spPr/>
    </dgm:pt>
    <dgm:pt modelId="{FAEDE3FF-B9EB-4797-A069-74D183B4DEE6}" type="pres">
      <dgm:prSet presAssocID="{BE5786B8-78CF-489F-8882-59E27A471565}" presName="horz1" presStyleCnt="0"/>
      <dgm:spPr/>
    </dgm:pt>
    <dgm:pt modelId="{3AA795C0-3157-4ACF-8466-91F0A7BBA2A8}" type="pres">
      <dgm:prSet presAssocID="{BE5786B8-78CF-489F-8882-59E27A471565}" presName="tx1" presStyleLbl="revTx" presStyleIdx="6" presStyleCnt="11"/>
      <dgm:spPr/>
    </dgm:pt>
    <dgm:pt modelId="{5E9BAAF6-2AC3-4259-8CFB-0C672996941D}" type="pres">
      <dgm:prSet presAssocID="{BE5786B8-78CF-489F-8882-59E27A471565}" presName="vert1" presStyleCnt="0"/>
      <dgm:spPr/>
    </dgm:pt>
    <dgm:pt modelId="{C6F60170-7860-4BBE-B6B6-2E08B6E636AF}" type="pres">
      <dgm:prSet presAssocID="{C945EFB6-F4B0-4B01-A093-E49E8E1FCA71}" presName="thickLine" presStyleLbl="alignNode1" presStyleIdx="7" presStyleCnt="11"/>
      <dgm:spPr/>
    </dgm:pt>
    <dgm:pt modelId="{5E070B90-C8DC-44E1-9822-0AA4B6A11839}" type="pres">
      <dgm:prSet presAssocID="{C945EFB6-F4B0-4B01-A093-E49E8E1FCA71}" presName="horz1" presStyleCnt="0"/>
      <dgm:spPr/>
    </dgm:pt>
    <dgm:pt modelId="{DD534169-FAE4-472A-BCBA-F89849803270}" type="pres">
      <dgm:prSet presAssocID="{C945EFB6-F4B0-4B01-A093-E49E8E1FCA71}" presName="tx1" presStyleLbl="revTx" presStyleIdx="7" presStyleCnt="11"/>
      <dgm:spPr/>
    </dgm:pt>
    <dgm:pt modelId="{F9241CDD-8F9C-4F3F-86F0-F9DBF5CCB125}" type="pres">
      <dgm:prSet presAssocID="{C945EFB6-F4B0-4B01-A093-E49E8E1FCA71}" presName="vert1" presStyleCnt="0"/>
      <dgm:spPr/>
    </dgm:pt>
    <dgm:pt modelId="{4CEAF3E0-ED54-4938-BF8B-9048B5E0AE54}" type="pres">
      <dgm:prSet presAssocID="{EA32DFC4-2D43-4ACF-B5D6-B94BC6523874}" presName="thickLine" presStyleLbl="alignNode1" presStyleIdx="8" presStyleCnt="11"/>
      <dgm:spPr/>
    </dgm:pt>
    <dgm:pt modelId="{0CA8B70E-8431-42B3-A812-4F8DDCB2F075}" type="pres">
      <dgm:prSet presAssocID="{EA32DFC4-2D43-4ACF-B5D6-B94BC6523874}" presName="horz1" presStyleCnt="0"/>
      <dgm:spPr/>
    </dgm:pt>
    <dgm:pt modelId="{23DDDC5B-3A70-4236-B053-F77DD18EC797}" type="pres">
      <dgm:prSet presAssocID="{EA32DFC4-2D43-4ACF-B5D6-B94BC6523874}" presName="tx1" presStyleLbl="revTx" presStyleIdx="8" presStyleCnt="11"/>
      <dgm:spPr/>
    </dgm:pt>
    <dgm:pt modelId="{E4DDBF38-9948-4CF1-8EF5-797B8838FE96}" type="pres">
      <dgm:prSet presAssocID="{EA32DFC4-2D43-4ACF-B5D6-B94BC6523874}" presName="vert1" presStyleCnt="0"/>
      <dgm:spPr/>
    </dgm:pt>
    <dgm:pt modelId="{2048AEEB-F696-49D6-B934-69C99AC8D78D}" type="pres">
      <dgm:prSet presAssocID="{3CA0A7B9-DB4E-46E5-89C7-E37A128B3784}" presName="thickLine" presStyleLbl="alignNode1" presStyleIdx="9" presStyleCnt="11"/>
      <dgm:spPr/>
    </dgm:pt>
    <dgm:pt modelId="{0A4CBFCB-1DF2-47E2-A80F-87022C25A06D}" type="pres">
      <dgm:prSet presAssocID="{3CA0A7B9-DB4E-46E5-89C7-E37A128B3784}" presName="horz1" presStyleCnt="0"/>
      <dgm:spPr/>
    </dgm:pt>
    <dgm:pt modelId="{F3294F28-2BAC-4C26-8824-E33A7BDB1874}" type="pres">
      <dgm:prSet presAssocID="{3CA0A7B9-DB4E-46E5-89C7-E37A128B3784}" presName="tx1" presStyleLbl="revTx" presStyleIdx="9" presStyleCnt="11"/>
      <dgm:spPr/>
    </dgm:pt>
    <dgm:pt modelId="{BA5B40D1-38D5-440F-85B2-6215655C249E}" type="pres">
      <dgm:prSet presAssocID="{3CA0A7B9-DB4E-46E5-89C7-E37A128B3784}" presName="vert1" presStyleCnt="0"/>
      <dgm:spPr/>
    </dgm:pt>
    <dgm:pt modelId="{045AF2B7-B6F9-4820-8D47-86AE99094147}" type="pres">
      <dgm:prSet presAssocID="{0C42D948-2C11-4F91-AD21-A656D092F328}" presName="thickLine" presStyleLbl="alignNode1" presStyleIdx="10" presStyleCnt="11"/>
      <dgm:spPr/>
    </dgm:pt>
    <dgm:pt modelId="{E14DC6A0-D774-43EF-AD2C-376D2C17C834}" type="pres">
      <dgm:prSet presAssocID="{0C42D948-2C11-4F91-AD21-A656D092F328}" presName="horz1" presStyleCnt="0"/>
      <dgm:spPr/>
    </dgm:pt>
    <dgm:pt modelId="{162C0CC6-48F1-4C8C-93AA-CA9DB4B734FF}" type="pres">
      <dgm:prSet presAssocID="{0C42D948-2C11-4F91-AD21-A656D092F328}" presName="tx1" presStyleLbl="revTx" presStyleIdx="10" presStyleCnt="11"/>
      <dgm:spPr/>
    </dgm:pt>
    <dgm:pt modelId="{E164E287-44B4-49F8-AE0F-944111B9A211}" type="pres">
      <dgm:prSet presAssocID="{0C42D948-2C11-4F91-AD21-A656D092F328}" presName="vert1" presStyleCnt="0"/>
      <dgm:spPr/>
    </dgm:pt>
  </dgm:ptLst>
  <dgm:cxnLst>
    <dgm:cxn modelId="{3C861A06-0B9B-4CE3-A375-59B2E20B29FF}" srcId="{A90C92DF-58AC-4724-8FC6-D88A5FD38666}" destId="{3CA0A7B9-DB4E-46E5-89C7-E37A128B3784}" srcOrd="9" destOrd="0" parTransId="{80B15E1D-AA5D-44D8-A075-34405E2EF660}" sibTransId="{BA1B3B62-9C07-4438-88CE-52898977E540}"/>
    <dgm:cxn modelId="{16E7880B-CBB5-4B8A-8731-4D05BB6E44DE}" type="presOf" srcId="{12224A99-E290-493A-9499-DC44783067A9}" destId="{A2407543-DBB9-434D-82FA-E88D14ED581D}" srcOrd="0" destOrd="0" presId="urn:microsoft.com/office/officeart/2008/layout/LinedList"/>
    <dgm:cxn modelId="{24B7FE0F-FA11-4582-86C2-56891F82878E}" srcId="{A90C92DF-58AC-4724-8FC6-D88A5FD38666}" destId="{2F2372CD-2B47-4D63-B91F-404871703672}" srcOrd="3" destOrd="0" parTransId="{1B49A1DB-6302-4174-A978-111A692E2B47}" sibTransId="{8FC51702-5C2F-4360-97D2-3A11D01EEF49}"/>
    <dgm:cxn modelId="{C96EDE1C-F9F5-4AA2-843E-2CEEA08C4425}" type="presOf" srcId="{A3406A1F-77D5-4440-AD46-AD31887B2807}" destId="{C9F9037C-C87E-4B2A-983D-4EAB1998F652}" srcOrd="0" destOrd="0" presId="urn:microsoft.com/office/officeart/2008/layout/LinedList"/>
    <dgm:cxn modelId="{41958B20-682C-4D42-8F74-28A095B81939}" type="presOf" srcId="{A90C92DF-58AC-4724-8FC6-D88A5FD38666}" destId="{65C926CF-4523-4C08-A7D9-02F66A924344}" srcOrd="0" destOrd="0" presId="urn:microsoft.com/office/officeart/2008/layout/LinedList"/>
    <dgm:cxn modelId="{286E4825-645B-419D-92C0-7C063427024C}" type="presOf" srcId="{BE5786B8-78CF-489F-8882-59E27A471565}" destId="{3AA795C0-3157-4ACF-8466-91F0A7BBA2A8}" srcOrd="0" destOrd="0" presId="urn:microsoft.com/office/officeart/2008/layout/LinedList"/>
    <dgm:cxn modelId="{58F5302E-FE65-41A3-90E2-DC28CEE43379}" srcId="{A90C92DF-58AC-4724-8FC6-D88A5FD38666}" destId="{5ABD11F1-5275-499C-85BF-A66B8E1C4DFB}" srcOrd="0" destOrd="0" parTransId="{0976E7C1-9A58-45A2-8C8B-1C2C3C20E2E4}" sibTransId="{0E78AF71-51E9-45E1-8E6B-4A0E4944E6A4}"/>
    <dgm:cxn modelId="{9190103A-F1B6-4BCF-B8F2-61661B3FCBC3}" srcId="{A90C92DF-58AC-4724-8FC6-D88A5FD38666}" destId="{4EE00813-88D9-4575-A557-C1038B573379}" srcOrd="2" destOrd="0" parTransId="{36933032-A49D-48E2-B18D-CED33410497B}" sibTransId="{3F4B4930-8782-4B69-B0C6-8418A900AA75}"/>
    <dgm:cxn modelId="{8D97C95D-BCB3-4628-94EC-89731019F5A7}" srcId="{A90C92DF-58AC-4724-8FC6-D88A5FD38666}" destId="{BE5786B8-78CF-489F-8882-59E27A471565}" srcOrd="6" destOrd="0" parTransId="{88752DB7-D11A-44F0-BCAF-EF9E048E1D9D}" sibTransId="{BDC94059-AE82-4C6D-BF63-5F768A76A3EB}"/>
    <dgm:cxn modelId="{A4877E61-3B3E-485C-86DB-458A5A7BE4D2}" type="presOf" srcId="{EA32DFC4-2D43-4ACF-B5D6-B94BC6523874}" destId="{23DDDC5B-3A70-4236-B053-F77DD18EC797}" srcOrd="0" destOrd="0" presId="urn:microsoft.com/office/officeart/2008/layout/LinedList"/>
    <dgm:cxn modelId="{1A959B49-C2E2-4B89-AFDB-AD2663F74BC1}" srcId="{A90C92DF-58AC-4724-8FC6-D88A5FD38666}" destId="{EA32DFC4-2D43-4ACF-B5D6-B94BC6523874}" srcOrd="8" destOrd="0" parTransId="{1FAFA3DF-27B4-4345-853D-C591404BCEE4}" sibTransId="{DDA43751-6847-4A65-9C82-4FE982CDD904}"/>
    <dgm:cxn modelId="{C967944D-5D99-4FA1-AC6D-972057F4AFBE}" type="presOf" srcId="{2F2372CD-2B47-4D63-B91F-404871703672}" destId="{1F6EB93A-1521-4506-AEEC-EDF3468B8041}" srcOrd="0" destOrd="0" presId="urn:microsoft.com/office/officeart/2008/layout/LinedList"/>
    <dgm:cxn modelId="{BD2FD66E-CB9E-4C38-9D50-0B0C0DCFACCF}" srcId="{A90C92DF-58AC-4724-8FC6-D88A5FD38666}" destId="{B780546A-3C1B-4D0C-BDA2-2A2995609908}" srcOrd="1" destOrd="0" parTransId="{9652FA25-AB6F-4E7D-9BCA-77F70B8A8CB0}" sibTransId="{34821A9A-0364-421A-9958-9AEB424715C0}"/>
    <dgm:cxn modelId="{085D5D6F-79DB-48BD-AB69-E37E6A96AAC0}" type="presOf" srcId="{0C42D948-2C11-4F91-AD21-A656D092F328}" destId="{162C0CC6-48F1-4C8C-93AA-CA9DB4B734FF}" srcOrd="0" destOrd="0" presId="urn:microsoft.com/office/officeart/2008/layout/LinedList"/>
    <dgm:cxn modelId="{190E7476-BEB0-4315-A478-36F5D7D9F1B1}" srcId="{A90C92DF-58AC-4724-8FC6-D88A5FD38666}" destId="{A3406A1F-77D5-4440-AD46-AD31887B2807}" srcOrd="4" destOrd="0" parTransId="{457A59CA-2AA4-4E8F-8CDE-D936545D8101}" sibTransId="{FCE9FB08-4E43-42B3-B845-70A211F2D1C9}"/>
    <dgm:cxn modelId="{FCFCE679-01F2-4D8D-AEC3-51A89F9F9D47}" type="presOf" srcId="{3CA0A7B9-DB4E-46E5-89C7-E37A128B3784}" destId="{F3294F28-2BAC-4C26-8824-E33A7BDB1874}" srcOrd="0" destOrd="0" presId="urn:microsoft.com/office/officeart/2008/layout/LinedList"/>
    <dgm:cxn modelId="{0DF5C59F-61CE-4265-9B6F-80C45D95F9FF}" type="presOf" srcId="{5ABD11F1-5275-499C-85BF-A66B8E1C4DFB}" destId="{5655F6F2-DDFF-4400-804F-93297CD51A2E}" srcOrd="0" destOrd="0" presId="urn:microsoft.com/office/officeart/2008/layout/LinedList"/>
    <dgm:cxn modelId="{F5AC39A4-6E2A-46D0-A116-736430B0B993}" srcId="{A90C92DF-58AC-4724-8FC6-D88A5FD38666}" destId="{12224A99-E290-493A-9499-DC44783067A9}" srcOrd="5" destOrd="0" parTransId="{8A53EBCC-120F-47F6-AC25-122E4A868883}" sibTransId="{7290CFAA-41A5-463E-BB27-7421FAA3D68D}"/>
    <dgm:cxn modelId="{794F44AB-9561-4AA7-93CB-8ECCF0F03BE9}" srcId="{A90C92DF-58AC-4724-8FC6-D88A5FD38666}" destId="{0C42D948-2C11-4F91-AD21-A656D092F328}" srcOrd="10" destOrd="0" parTransId="{17CC72DB-6CFC-4D90-B9AA-9A57941059EF}" sibTransId="{359094C2-25D2-494E-B6DC-4A3F12FF1077}"/>
    <dgm:cxn modelId="{CDE152CE-BD21-41DA-9290-2DE8197152B7}" type="presOf" srcId="{4EE00813-88D9-4575-A557-C1038B573379}" destId="{21E779BA-50CA-4271-BE99-D5F3AB17ADD3}" srcOrd="0" destOrd="0" presId="urn:microsoft.com/office/officeart/2008/layout/LinedList"/>
    <dgm:cxn modelId="{CF402FCF-3C9E-44CB-A7A5-079939F4BD10}" type="presOf" srcId="{B780546A-3C1B-4D0C-BDA2-2A2995609908}" destId="{93B8C80E-50C5-424D-A7F7-05FB24C98CE7}" srcOrd="0" destOrd="0" presId="urn:microsoft.com/office/officeart/2008/layout/LinedList"/>
    <dgm:cxn modelId="{51C9E9D5-29D6-432A-AF81-E27D91193C47}" type="presOf" srcId="{C945EFB6-F4B0-4B01-A093-E49E8E1FCA71}" destId="{DD534169-FAE4-472A-BCBA-F89849803270}" srcOrd="0" destOrd="0" presId="urn:microsoft.com/office/officeart/2008/layout/LinedList"/>
    <dgm:cxn modelId="{F2B986DA-8399-425D-A4B8-C4EFA092E7DD}" srcId="{A90C92DF-58AC-4724-8FC6-D88A5FD38666}" destId="{C945EFB6-F4B0-4B01-A093-E49E8E1FCA71}" srcOrd="7" destOrd="0" parTransId="{ABB30656-8FCE-4376-A4D4-A0AC5D7A40C9}" sibTransId="{747A5BE3-C9A7-4DB7-B9E0-EFF2C2AB34FA}"/>
    <dgm:cxn modelId="{218B1273-373D-44F1-88E3-1D2F014B43CC}" type="presParOf" srcId="{65C926CF-4523-4C08-A7D9-02F66A924344}" destId="{164A5E5E-A2EA-43B0-871D-E55F7B906439}" srcOrd="0" destOrd="0" presId="urn:microsoft.com/office/officeart/2008/layout/LinedList"/>
    <dgm:cxn modelId="{58B0288C-9F17-41A4-B700-33A8A9703FB9}" type="presParOf" srcId="{65C926CF-4523-4C08-A7D9-02F66A924344}" destId="{BBF72DD2-E5AC-4667-8AFD-55F13C9D0FEF}" srcOrd="1" destOrd="0" presId="urn:microsoft.com/office/officeart/2008/layout/LinedList"/>
    <dgm:cxn modelId="{575D6289-E14C-4F7D-96FA-9D9CE6B57B93}" type="presParOf" srcId="{BBF72DD2-E5AC-4667-8AFD-55F13C9D0FEF}" destId="{5655F6F2-DDFF-4400-804F-93297CD51A2E}" srcOrd="0" destOrd="0" presId="urn:microsoft.com/office/officeart/2008/layout/LinedList"/>
    <dgm:cxn modelId="{E8F82574-1917-41C4-914A-E12FB96259B6}" type="presParOf" srcId="{BBF72DD2-E5AC-4667-8AFD-55F13C9D0FEF}" destId="{03709655-757F-4E29-8337-4136AC46C11A}" srcOrd="1" destOrd="0" presId="urn:microsoft.com/office/officeart/2008/layout/LinedList"/>
    <dgm:cxn modelId="{48A62105-95EA-46D4-B3DF-914ACAE28CF2}" type="presParOf" srcId="{65C926CF-4523-4C08-A7D9-02F66A924344}" destId="{E7AC7E64-75F8-4708-B9A0-537EC880DCBA}" srcOrd="2" destOrd="0" presId="urn:microsoft.com/office/officeart/2008/layout/LinedList"/>
    <dgm:cxn modelId="{14A3D723-FEE8-4FAD-A9EF-1DC6B9F62544}" type="presParOf" srcId="{65C926CF-4523-4C08-A7D9-02F66A924344}" destId="{5C5845D7-D3D8-462F-BE62-DBAD1A8D0D7A}" srcOrd="3" destOrd="0" presId="urn:microsoft.com/office/officeart/2008/layout/LinedList"/>
    <dgm:cxn modelId="{A9CCC2B2-5C68-41A8-ADA8-201CFE58608E}" type="presParOf" srcId="{5C5845D7-D3D8-462F-BE62-DBAD1A8D0D7A}" destId="{93B8C80E-50C5-424D-A7F7-05FB24C98CE7}" srcOrd="0" destOrd="0" presId="urn:microsoft.com/office/officeart/2008/layout/LinedList"/>
    <dgm:cxn modelId="{A94C3839-4B1C-4AB9-B064-E0AD77452D5C}" type="presParOf" srcId="{5C5845D7-D3D8-462F-BE62-DBAD1A8D0D7A}" destId="{4426317B-679B-4889-898B-ED95B3C7440C}" srcOrd="1" destOrd="0" presId="urn:microsoft.com/office/officeart/2008/layout/LinedList"/>
    <dgm:cxn modelId="{0AAC22FA-AE6F-4DF5-A8DF-5920C003879C}" type="presParOf" srcId="{65C926CF-4523-4C08-A7D9-02F66A924344}" destId="{A5CFED08-86D5-48D1-84FD-2CDE5DC50B2B}" srcOrd="4" destOrd="0" presId="urn:microsoft.com/office/officeart/2008/layout/LinedList"/>
    <dgm:cxn modelId="{B1D33A7F-745D-4556-8812-A9B255FDEAA8}" type="presParOf" srcId="{65C926CF-4523-4C08-A7D9-02F66A924344}" destId="{A35584F0-271A-42EF-90F6-4CCA7860DADC}" srcOrd="5" destOrd="0" presId="urn:microsoft.com/office/officeart/2008/layout/LinedList"/>
    <dgm:cxn modelId="{69CDEFB2-B589-4BF0-8FE0-6F211D9CB32C}" type="presParOf" srcId="{A35584F0-271A-42EF-90F6-4CCA7860DADC}" destId="{21E779BA-50CA-4271-BE99-D5F3AB17ADD3}" srcOrd="0" destOrd="0" presId="urn:microsoft.com/office/officeart/2008/layout/LinedList"/>
    <dgm:cxn modelId="{5DCCF799-5402-4198-BBD9-029574485D9D}" type="presParOf" srcId="{A35584F0-271A-42EF-90F6-4CCA7860DADC}" destId="{7C6AE53A-1426-4C13-9438-9501D9897F50}" srcOrd="1" destOrd="0" presId="urn:microsoft.com/office/officeart/2008/layout/LinedList"/>
    <dgm:cxn modelId="{D53C8641-1531-48E3-97AF-7EF3E57330F1}" type="presParOf" srcId="{65C926CF-4523-4C08-A7D9-02F66A924344}" destId="{F2FC91A3-822A-4862-9AA4-9A8E95E24946}" srcOrd="6" destOrd="0" presId="urn:microsoft.com/office/officeart/2008/layout/LinedList"/>
    <dgm:cxn modelId="{F3B5C9CD-A832-447A-A97E-A6175E90A141}" type="presParOf" srcId="{65C926CF-4523-4C08-A7D9-02F66A924344}" destId="{4D2C7D5D-4551-4D7F-82C3-86C970F53FBA}" srcOrd="7" destOrd="0" presId="urn:microsoft.com/office/officeart/2008/layout/LinedList"/>
    <dgm:cxn modelId="{84015FC1-06E0-4E8C-8109-E4A2F6CC0EDA}" type="presParOf" srcId="{4D2C7D5D-4551-4D7F-82C3-86C970F53FBA}" destId="{1F6EB93A-1521-4506-AEEC-EDF3468B8041}" srcOrd="0" destOrd="0" presId="urn:microsoft.com/office/officeart/2008/layout/LinedList"/>
    <dgm:cxn modelId="{5BEEB6D0-6CE6-4EAD-A54F-72FF37B6AC5A}" type="presParOf" srcId="{4D2C7D5D-4551-4D7F-82C3-86C970F53FBA}" destId="{EF837559-230B-4548-B827-B2EB4C85AD08}" srcOrd="1" destOrd="0" presId="urn:microsoft.com/office/officeart/2008/layout/LinedList"/>
    <dgm:cxn modelId="{569A4F09-FE06-4AEB-B52F-B7831B3C8C32}" type="presParOf" srcId="{65C926CF-4523-4C08-A7D9-02F66A924344}" destId="{D15A4950-9A45-4756-893F-AC5B2F08EC63}" srcOrd="8" destOrd="0" presId="urn:microsoft.com/office/officeart/2008/layout/LinedList"/>
    <dgm:cxn modelId="{C69EA530-E512-451E-8204-D0EF402DA84A}" type="presParOf" srcId="{65C926CF-4523-4C08-A7D9-02F66A924344}" destId="{BFDCC40F-A20A-4E13-BCC8-7E965CBDE0DF}" srcOrd="9" destOrd="0" presId="urn:microsoft.com/office/officeart/2008/layout/LinedList"/>
    <dgm:cxn modelId="{475B7C67-5B2A-42FD-857B-7BFD810876CE}" type="presParOf" srcId="{BFDCC40F-A20A-4E13-BCC8-7E965CBDE0DF}" destId="{C9F9037C-C87E-4B2A-983D-4EAB1998F652}" srcOrd="0" destOrd="0" presId="urn:microsoft.com/office/officeart/2008/layout/LinedList"/>
    <dgm:cxn modelId="{D6BD14D3-8016-4C06-8CE6-4B8A19969992}" type="presParOf" srcId="{BFDCC40F-A20A-4E13-BCC8-7E965CBDE0DF}" destId="{054CAD3D-1275-4EE9-A66E-A2458A326480}" srcOrd="1" destOrd="0" presId="urn:microsoft.com/office/officeart/2008/layout/LinedList"/>
    <dgm:cxn modelId="{35AEF9BA-384A-4127-BD52-8A5691D53C38}" type="presParOf" srcId="{65C926CF-4523-4C08-A7D9-02F66A924344}" destId="{FBC39741-108F-4A0D-A6BE-4AE2ABAF4E57}" srcOrd="10" destOrd="0" presId="urn:microsoft.com/office/officeart/2008/layout/LinedList"/>
    <dgm:cxn modelId="{23023A37-36B9-41D1-B479-B518BE51DEE1}" type="presParOf" srcId="{65C926CF-4523-4C08-A7D9-02F66A924344}" destId="{F37242AE-94A3-481F-B4A1-B8AC71FFFF58}" srcOrd="11" destOrd="0" presId="urn:microsoft.com/office/officeart/2008/layout/LinedList"/>
    <dgm:cxn modelId="{915DB134-CD56-4EF1-9213-BD93FA92AA32}" type="presParOf" srcId="{F37242AE-94A3-481F-B4A1-B8AC71FFFF58}" destId="{A2407543-DBB9-434D-82FA-E88D14ED581D}" srcOrd="0" destOrd="0" presId="urn:microsoft.com/office/officeart/2008/layout/LinedList"/>
    <dgm:cxn modelId="{EC914EAB-BFC4-43E0-A7C8-618CF1F60E8A}" type="presParOf" srcId="{F37242AE-94A3-481F-B4A1-B8AC71FFFF58}" destId="{5C049CE4-E752-4529-A5ED-15091365520B}" srcOrd="1" destOrd="0" presId="urn:microsoft.com/office/officeart/2008/layout/LinedList"/>
    <dgm:cxn modelId="{17EF4B56-E0B0-4E4B-BA30-848BF778AF82}" type="presParOf" srcId="{65C926CF-4523-4C08-A7D9-02F66A924344}" destId="{520AD2A2-5A84-4FB4-9DED-04A648AE3742}" srcOrd="12" destOrd="0" presId="urn:microsoft.com/office/officeart/2008/layout/LinedList"/>
    <dgm:cxn modelId="{6A70F883-A47C-4EB5-8A71-A7919147CD6F}" type="presParOf" srcId="{65C926CF-4523-4C08-A7D9-02F66A924344}" destId="{FAEDE3FF-B9EB-4797-A069-74D183B4DEE6}" srcOrd="13" destOrd="0" presId="urn:microsoft.com/office/officeart/2008/layout/LinedList"/>
    <dgm:cxn modelId="{6EDE0D96-1C83-4E78-8A63-4150BD9A158E}" type="presParOf" srcId="{FAEDE3FF-B9EB-4797-A069-74D183B4DEE6}" destId="{3AA795C0-3157-4ACF-8466-91F0A7BBA2A8}" srcOrd="0" destOrd="0" presId="urn:microsoft.com/office/officeart/2008/layout/LinedList"/>
    <dgm:cxn modelId="{932C5605-D034-4D56-9E2B-EDC544633D9D}" type="presParOf" srcId="{FAEDE3FF-B9EB-4797-A069-74D183B4DEE6}" destId="{5E9BAAF6-2AC3-4259-8CFB-0C672996941D}" srcOrd="1" destOrd="0" presId="urn:microsoft.com/office/officeart/2008/layout/LinedList"/>
    <dgm:cxn modelId="{BF28C3A7-D97D-4F7B-9A36-CF0F949BEFFA}" type="presParOf" srcId="{65C926CF-4523-4C08-A7D9-02F66A924344}" destId="{C6F60170-7860-4BBE-B6B6-2E08B6E636AF}" srcOrd="14" destOrd="0" presId="urn:microsoft.com/office/officeart/2008/layout/LinedList"/>
    <dgm:cxn modelId="{A3539F33-9019-4168-BDB8-CD05A9C27106}" type="presParOf" srcId="{65C926CF-4523-4C08-A7D9-02F66A924344}" destId="{5E070B90-C8DC-44E1-9822-0AA4B6A11839}" srcOrd="15" destOrd="0" presId="urn:microsoft.com/office/officeart/2008/layout/LinedList"/>
    <dgm:cxn modelId="{9B582E29-ECD1-44DC-92D6-A0C785AF5D00}" type="presParOf" srcId="{5E070B90-C8DC-44E1-9822-0AA4B6A11839}" destId="{DD534169-FAE4-472A-BCBA-F89849803270}" srcOrd="0" destOrd="0" presId="urn:microsoft.com/office/officeart/2008/layout/LinedList"/>
    <dgm:cxn modelId="{9EF15D3A-D1B3-4664-A5AF-A3952C0DD50B}" type="presParOf" srcId="{5E070B90-C8DC-44E1-9822-0AA4B6A11839}" destId="{F9241CDD-8F9C-4F3F-86F0-F9DBF5CCB125}" srcOrd="1" destOrd="0" presId="urn:microsoft.com/office/officeart/2008/layout/LinedList"/>
    <dgm:cxn modelId="{B8C0007A-AA33-43E0-8555-DCC32028AD37}" type="presParOf" srcId="{65C926CF-4523-4C08-A7D9-02F66A924344}" destId="{4CEAF3E0-ED54-4938-BF8B-9048B5E0AE54}" srcOrd="16" destOrd="0" presId="urn:microsoft.com/office/officeart/2008/layout/LinedList"/>
    <dgm:cxn modelId="{89A2C94F-C78B-4CFB-AA43-6D53FD7D8DAA}" type="presParOf" srcId="{65C926CF-4523-4C08-A7D9-02F66A924344}" destId="{0CA8B70E-8431-42B3-A812-4F8DDCB2F075}" srcOrd="17" destOrd="0" presId="urn:microsoft.com/office/officeart/2008/layout/LinedList"/>
    <dgm:cxn modelId="{1A7D4E46-771F-4083-911D-9BDEA932ADD0}" type="presParOf" srcId="{0CA8B70E-8431-42B3-A812-4F8DDCB2F075}" destId="{23DDDC5B-3A70-4236-B053-F77DD18EC797}" srcOrd="0" destOrd="0" presId="urn:microsoft.com/office/officeart/2008/layout/LinedList"/>
    <dgm:cxn modelId="{9ED9E2DD-B6AB-486C-A2B5-27E3E8D18266}" type="presParOf" srcId="{0CA8B70E-8431-42B3-A812-4F8DDCB2F075}" destId="{E4DDBF38-9948-4CF1-8EF5-797B8838FE96}" srcOrd="1" destOrd="0" presId="urn:microsoft.com/office/officeart/2008/layout/LinedList"/>
    <dgm:cxn modelId="{708027B9-9FCE-46CB-8B34-4C6C49F5EB76}" type="presParOf" srcId="{65C926CF-4523-4C08-A7D9-02F66A924344}" destId="{2048AEEB-F696-49D6-B934-69C99AC8D78D}" srcOrd="18" destOrd="0" presId="urn:microsoft.com/office/officeart/2008/layout/LinedList"/>
    <dgm:cxn modelId="{DD89A3AE-6F53-44C7-904C-64943C18EF8C}" type="presParOf" srcId="{65C926CF-4523-4C08-A7D9-02F66A924344}" destId="{0A4CBFCB-1DF2-47E2-A80F-87022C25A06D}" srcOrd="19" destOrd="0" presId="urn:microsoft.com/office/officeart/2008/layout/LinedList"/>
    <dgm:cxn modelId="{E78717B9-4416-4E0D-B90F-7EDA1A720402}" type="presParOf" srcId="{0A4CBFCB-1DF2-47E2-A80F-87022C25A06D}" destId="{F3294F28-2BAC-4C26-8824-E33A7BDB1874}" srcOrd="0" destOrd="0" presId="urn:microsoft.com/office/officeart/2008/layout/LinedList"/>
    <dgm:cxn modelId="{2D47CCCF-DC92-4393-AF96-E2B9182536C7}" type="presParOf" srcId="{0A4CBFCB-1DF2-47E2-A80F-87022C25A06D}" destId="{BA5B40D1-38D5-440F-85B2-6215655C249E}" srcOrd="1" destOrd="0" presId="urn:microsoft.com/office/officeart/2008/layout/LinedList"/>
    <dgm:cxn modelId="{13ABDE10-2023-4046-9D6D-E43EEEE65643}" type="presParOf" srcId="{65C926CF-4523-4C08-A7D9-02F66A924344}" destId="{045AF2B7-B6F9-4820-8D47-86AE99094147}" srcOrd="20" destOrd="0" presId="urn:microsoft.com/office/officeart/2008/layout/LinedList"/>
    <dgm:cxn modelId="{C37E9AF7-B505-499B-8C13-C880564E14B9}" type="presParOf" srcId="{65C926CF-4523-4C08-A7D9-02F66A924344}" destId="{E14DC6A0-D774-43EF-AD2C-376D2C17C834}" srcOrd="21" destOrd="0" presId="urn:microsoft.com/office/officeart/2008/layout/LinedList"/>
    <dgm:cxn modelId="{84165C75-E841-4515-9BAD-D7A8FF9DC258}" type="presParOf" srcId="{E14DC6A0-D774-43EF-AD2C-376D2C17C834}" destId="{162C0CC6-48F1-4C8C-93AA-CA9DB4B734FF}" srcOrd="0" destOrd="0" presId="urn:microsoft.com/office/officeart/2008/layout/LinedList"/>
    <dgm:cxn modelId="{6889CDDB-5311-4872-8388-B1A97EA04849}" type="presParOf" srcId="{E14DC6A0-D774-43EF-AD2C-376D2C17C834}" destId="{E164E287-44B4-49F8-AE0F-944111B9A21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7C3B-2F81-4F39-9E16-85A4D8B5DD84}">
      <dsp:nvSpPr>
        <dsp:cNvPr id="0" name=""/>
        <dsp:cNvSpPr/>
      </dsp:nvSpPr>
      <dsp:spPr>
        <a:xfrm>
          <a:off x="2946"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0C63B5-9195-45DE-800C-F48A21EB4AFB}">
      <dsp:nvSpPr>
        <dsp:cNvPr id="0" name=""/>
        <dsp:cNvSpPr/>
      </dsp:nvSpPr>
      <dsp:spPr>
        <a:xfrm>
          <a:off x="236726"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APA code of ethics 2.06, parts A. B.</a:t>
          </a:r>
        </a:p>
      </dsp:txBody>
      <dsp:txXfrm>
        <a:off x="275858" y="1375193"/>
        <a:ext cx="2025748" cy="1257784"/>
      </dsp:txXfrm>
    </dsp:sp>
    <dsp:sp modelId="{7B89F4B2-E323-4DDA-98E6-6B9CD897F78F}">
      <dsp:nvSpPr>
        <dsp:cNvPr id="0" name=""/>
        <dsp:cNvSpPr/>
      </dsp:nvSpPr>
      <dsp:spPr>
        <a:xfrm>
          <a:off x="2574518"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A9FB67-6FE7-4C2F-9A94-0F569774E444}">
      <dsp:nvSpPr>
        <dsp:cNvPr id="0" name=""/>
        <dsp:cNvSpPr/>
      </dsp:nvSpPr>
      <dsp:spPr>
        <a:xfrm>
          <a:off x="2808297"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CRC code of ethics D.3</a:t>
          </a:r>
        </a:p>
      </dsp:txBody>
      <dsp:txXfrm>
        <a:off x="2847429" y="1375193"/>
        <a:ext cx="2025748" cy="1257784"/>
      </dsp:txXfrm>
    </dsp:sp>
    <dsp:sp modelId="{90C73B62-C896-46B8-B6A5-A27CDD905C8D}">
      <dsp:nvSpPr>
        <dsp:cNvPr id="0" name=""/>
        <dsp:cNvSpPr/>
      </dsp:nvSpPr>
      <dsp:spPr>
        <a:xfrm>
          <a:off x="5146089"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514FB-C306-4EE5-BAB6-DE0E1C99F095}">
      <dsp:nvSpPr>
        <dsp:cNvPr id="0" name=""/>
        <dsp:cNvSpPr/>
      </dsp:nvSpPr>
      <dsp:spPr>
        <a:xfrm>
          <a:off x="5379868"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ACA code of ethics C.2.G</a:t>
          </a:r>
        </a:p>
      </dsp:txBody>
      <dsp:txXfrm>
        <a:off x="5419000" y="1375193"/>
        <a:ext cx="2025748" cy="1257784"/>
      </dsp:txXfrm>
    </dsp:sp>
    <dsp:sp modelId="{4BD7A45D-0F57-4236-9C4B-5DFE680E60E3}">
      <dsp:nvSpPr>
        <dsp:cNvPr id="0" name=""/>
        <dsp:cNvSpPr/>
      </dsp:nvSpPr>
      <dsp:spPr>
        <a:xfrm>
          <a:off x="7717661"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28C327-BAD2-4E6F-AF8B-2846BF3F6E3A}">
      <dsp:nvSpPr>
        <dsp:cNvPr id="0" name=""/>
        <dsp:cNvSpPr/>
      </dsp:nvSpPr>
      <dsp:spPr>
        <a:xfrm>
          <a:off x="7951440"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…..counselors engage in self-care activities to maintain and promote their own emotional, physical, mental, and spiritual well-being to best meet their professional responsibilities.</a:t>
          </a:r>
        </a:p>
      </dsp:txBody>
      <dsp:txXfrm>
        <a:off x="7990572" y="1375193"/>
        <a:ext cx="2025748" cy="12577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51960-A5F3-40E1-926D-85B0A5A3073D}">
      <dsp:nvSpPr>
        <dsp:cNvPr id="0" name=""/>
        <dsp:cNvSpPr/>
      </dsp:nvSpPr>
      <dsp:spPr>
        <a:xfrm>
          <a:off x="3870" y="311791"/>
          <a:ext cx="2327142" cy="828964"/>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pPr>
          <a:r>
            <a:rPr lang="en-US" sz="2100" b="1" kern="1200" dirty="0"/>
            <a:t>Social support</a:t>
          </a:r>
          <a:endParaRPr lang="en-US" sz="2100" kern="1200" dirty="0"/>
        </a:p>
      </dsp:txBody>
      <dsp:txXfrm>
        <a:off x="3870" y="311791"/>
        <a:ext cx="2327142" cy="828964"/>
      </dsp:txXfrm>
    </dsp:sp>
    <dsp:sp modelId="{42489C7C-41CE-4B80-90BE-77509F9B45B3}">
      <dsp:nvSpPr>
        <dsp:cNvPr id="0" name=""/>
        <dsp:cNvSpPr/>
      </dsp:nvSpPr>
      <dsp:spPr>
        <a:xfrm>
          <a:off x="3870" y="1140755"/>
          <a:ext cx="2327142" cy="198154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a:t>Increased immune functioning</a:t>
          </a:r>
        </a:p>
      </dsp:txBody>
      <dsp:txXfrm>
        <a:off x="3870" y="1140755"/>
        <a:ext cx="2327142" cy="1981546"/>
      </dsp:txXfrm>
    </dsp:sp>
    <dsp:sp modelId="{1FAC929C-FF14-4A80-B78B-2463329991B4}">
      <dsp:nvSpPr>
        <dsp:cNvPr id="0" name=""/>
        <dsp:cNvSpPr/>
      </dsp:nvSpPr>
      <dsp:spPr>
        <a:xfrm>
          <a:off x="2656812" y="311791"/>
          <a:ext cx="2327142" cy="828964"/>
        </a:xfrm>
        <a:prstGeom prst="rect">
          <a:avLst/>
        </a:prstGeom>
        <a:gradFill rotWithShape="0">
          <a:gsLst>
            <a:gs pos="0">
              <a:schemeClr val="accent5">
                <a:hueOff val="2003568"/>
                <a:satOff val="-8793"/>
                <a:lumOff val="2614"/>
                <a:alphaOff val="0"/>
                <a:shade val="85000"/>
                <a:satMod val="130000"/>
              </a:schemeClr>
            </a:gs>
            <a:gs pos="34000">
              <a:schemeClr val="accent5">
                <a:hueOff val="2003568"/>
                <a:satOff val="-8793"/>
                <a:lumOff val="2614"/>
                <a:alphaOff val="0"/>
                <a:shade val="87000"/>
                <a:satMod val="125000"/>
              </a:schemeClr>
            </a:gs>
            <a:gs pos="70000">
              <a:schemeClr val="accent5">
                <a:hueOff val="2003568"/>
                <a:satOff val="-8793"/>
                <a:lumOff val="2614"/>
                <a:alphaOff val="0"/>
                <a:tint val="100000"/>
                <a:shade val="90000"/>
                <a:satMod val="130000"/>
              </a:schemeClr>
            </a:gs>
            <a:gs pos="100000">
              <a:schemeClr val="accent5">
                <a:hueOff val="2003568"/>
                <a:satOff val="-8793"/>
                <a:lumOff val="2614"/>
                <a:alphaOff val="0"/>
                <a:tint val="100000"/>
                <a:shade val="100000"/>
                <a:satMod val="110000"/>
              </a:schemeClr>
            </a:gs>
          </a:gsLst>
          <a:path path="circle">
            <a:fillToRect l="100000" t="100000" r="100000" b="100000"/>
          </a:path>
        </a:gradFill>
        <a:ln w="12700" cap="flat" cmpd="sng" algn="ctr">
          <a:solidFill>
            <a:schemeClr val="accent5">
              <a:hueOff val="2003568"/>
              <a:satOff val="-8793"/>
              <a:lumOff val="2614"/>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pPr>
          <a:r>
            <a:rPr lang="en-US" sz="2100" b="1" kern="1200"/>
            <a:t>Optimism</a:t>
          </a:r>
          <a:endParaRPr lang="en-US" sz="2100" kern="1200"/>
        </a:p>
      </dsp:txBody>
      <dsp:txXfrm>
        <a:off x="2656812" y="311791"/>
        <a:ext cx="2327142" cy="828964"/>
      </dsp:txXfrm>
    </dsp:sp>
    <dsp:sp modelId="{E7F70F3B-F0FD-4B54-ADCD-1D8924F86D57}">
      <dsp:nvSpPr>
        <dsp:cNvPr id="0" name=""/>
        <dsp:cNvSpPr/>
      </dsp:nvSpPr>
      <dsp:spPr>
        <a:xfrm>
          <a:off x="2656812" y="1140755"/>
          <a:ext cx="2327142" cy="1981546"/>
        </a:xfrm>
        <a:prstGeom prst="rect">
          <a:avLst/>
        </a:prstGeom>
        <a:solidFill>
          <a:schemeClr val="accent5">
            <a:tint val="40000"/>
            <a:alpha val="90000"/>
            <a:hueOff val="1942688"/>
            <a:satOff val="-6081"/>
            <a:lumOff val="403"/>
            <a:alphaOff val="0"/>
          </a:schemeClr>
        </a:solidFill>
        <a:ln w="12700" cap="flat" cmpd="sng" algn="ctr">
          <a:solidFill>
            <a:schemeClr val="accent5">
              <a:tint val="40000"/>
              <a:alpha val="90000"/>
              <a:hueOff val="1942688"/>
              <a:satOff val="-6081"/>
              <a:lumOff val="40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t>More adaptive coping</a:t>
          </a:r>
        </a:p>
        <a:p>
          <a:pPr marL="228600" lvl="1" indent="-228600" algn="l" defTabSz="933450">
            <a:lnSpc>
              <a:spcPct val="100000"/>
            </a:lnSpc>
            <a:spcBef>
              <a:spcPct val="0"/>
            </a:spcBef>
            <a:spcAft>
              <a:spcPct val="15000"/>
            </a:spcAft>
            <a:buChar char="•"/>
          </a:pPr>
          <a:r>
            <a:rPr lang="en-US" sz="2100" kern="1200" dirty="0"/>
            <a:t>Positive explanatory style</a:t>
          </a:r>
        </a:p>
      </dsp:txBody>
      <dsp:txXfrm>
        <a:off x="2656812" y="1140755"/>
        <a:ext cx="2327142" cy="1981546"/>
      </dsp:txXfrm>
    </dsp:sp>
    <dsp:sp modelId="{FD99861F-E931-4399-B017-4AF1E9FD576D}">
      <dsp:nvSpPr>
        <dsp:cNvPr id="0" name=""/>
        <dsp:cNvSpPr/>
      </dsp:nvSpPr>
      <dsp:spPr>
        <a:xfrm>
          <a:off x="5309755" y="311791"/>
          <a:ext cx="2327142" cy="828964"/>
        </a:xfrm>
        <a:prstGeom prst="rect">
          <a:avLst/>
        </a:prstGeom>
        <a:gradFill rotWithShape="0">
          <a:gsLst>
            <a:gs pos="0">
              <a:schemeClr val="accent5">
                <a:hueOff val="4007135"/>
                <a:satOff val="-17587"/>
                <a:lumOff val="5229"/>
                <a:alphaOff val="0"/>
                <a:shade val="85000"/>
                <a:satMod val="130000"/>
              </a:schemeClr>
            </a:gs>
            <a:gs pos="34000">
              <a:schemeClr val="accent5">
                <a:hueOff val="4007135"/>
                <a:satOff val="-17587"/>
                <a:lumOff val="5229"/>
                <a:alphaOff val="0"/>
                <a:shade val="87000"/>
                <a:satMod val="125000"/>
              </a:schemeClr>
            </a:gs>
            <a:gs pos="70000">
              <a:schemeClr val="accent5">
                <a:hueOff val="4007135"/>
                <a:satOff val="-17587"/>
                <a:lumOff val="5229"/>
                <a:alphaOff val="0"/>
                <a:tint val="100000"/>
                <a:shade val="90000"/>
                <a:satMod val="130000"/>
              </a:schemeClr>
            </a:gs>
            <a:gs pos="100000">
              <a:schemeClr val="accent5">
                <a:hueOff val="4007135"/>
                <a:satOff val="-17587"/>
                <a:lumOff val="5229"/>
                <a:alphaOff val="0"/>
                <a:tint val="100000"/>
                <a:shade val="100000"/>
                <a:satMod val="110000"/>
              </a:schemeClr>
            </a:gs>
          </a:gsLst>
          <a:path path="circle">
            <a:fillToRect l="100000" t="100000" r="100000" b="100000"/>
          </a:path>
        </a:gradFill>
        <a:ln w="12700" cap="flat" cmpd="sng" algn="ctr">
          <a:solidFill>
            <a:schemeClr val="accent5">
              <a:hueOff val="4007135"/>
              <a:satOff val="-17587"/>
              <a:lumOff val="5229"/>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pPr>
          <a:r>
            <a:rPr lang="en-US" sz="2100" b="1" kern="1200"/>
            <a:t>Conscientiousness</a:t>
          </a:r>
          <a:endParaRPr lang="en-US" sz="2100" kern="1200"/>
        </a:p>
      </dsp:txBody>
      <dsp:txXfrm>
        <a:off x="5309755" y="311791"/>
        <a:ext cx="2327142" cy="828964"/>
      </dsp:txXfrm>
    </dsp:sp>
    <dsp:sp modelId="{101F0F7B-5064-4176-B1C8-1EE6843EF4DE}">
      <dsp:nvSpPr>
        <dsp:cNvPr id="0" name=""/>
        <dsp:cNvSpPr/>
      </dsp:nvSpPr>
      <dsp:spPr>
        <a:xfrm>
          <a:off x="5309755" y="1140755"/>
          <a:ext cx="2327142" cy="1981546"/>
        </a:xfrm>
        <a:prstGeom prst="rect">
          <a:avLst/>
        </a:prstGeom>
        <a:solidFill>
          <a:schemeClr val="accent5">
            <a:tint val="40000"/>
            <a:alpha val="90000"/>
            <a:hueOff val="3885376"/>
            <a:satOff val="-12163"/>
            <a:lumOff val="806"/>
            <a:alphaOff val="0"/>
          </a:schemeClr>
        </a:solidFill>
        <a:ln w="12700" cap="flat" cmpd="sng" algn="ctr">
          <a:solidFill>
            <a:schemeClr val="accent5">
              <a:tint val="40000"/>
              <a:alpha val="90000"/>
              <a:hueOff val="3885376"/>
              <a:satOff val="-12163"/>
              <a:lumOff val="8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a:t>Fostering better health habits</a:t>
          </a:r>
        </a:p>
      </dsp:txBody>
      <dsp:txXfrm>
        <a:off x="5309755" y="1140755"/>
        <a:ext cx="2327142" cy="1981546"/>
      </dsp:txXfrm>
    </dsp:sp>
    <dsp:sp modelId="{E9CB43B4-CC6E-4DD1-87C8-48C728DD3CB1}">
      <dsp:nvSpPr>
        <dsp:cNvPr id="0" name=""/>
        <dsp:cNvSpPr/>
      </dsp:nvSpPr>
      <dsp:spPr>
        <a:xfrm>
          <a:off x="7962698" y="311791"/>
          <a:ext cx="2327142" cy="828964"/>
        </a:xfrm>
        <a:prstGeom prst="rect">
          <a:avLst/>
        </a:prstGeom>
        <a:gradFill rotWithShape="0">
          <a:gsLst>
            <a:gs pos="0">
              <a:schemeClr val="accent5">
                <a:hueOff val="6010703"/>
                <a:satOff val="-26380"/>
                <a:lumOff val="7843"/>
                <a:alphaOff val="0"/>
                <a:shade val="85000"/>
                <a:satMod val="130000"/>
              </a:schemeClr>
            </a:gs>
            <a:gs pos="34000">
              <a:schemeClr val="accent5">
                <a:hueOff val="6010703"/>
                <a:satOff val="-26380"/>
                <a:lumOff val="7843"/>
                <a:alphaOff val="0"/>
                <a:shade val="87000"/>
                <a:satMod val="125000"/>
              </a:schemeClr>
            </a:gs>
            <a:gs pos="70000">
              <a:schemeClr val="accent5">
                <a:hueOff val="6010703"/>
                <a:satOff val="-26380"/>
                <a:lumOff val="7843"/>
                <a:alphaOff val="0"/>
                <a:tint val="100000"/>
                <a:shade val="90000"/>
                <a:satMod val="130000"/>
              </a:schemeClr>
            </a:gs>
            <a:gs pos="100000">
              <a:schemeClr val="accent5">
                <a:hueOff val="6010703"/>
                <a:satOff val="-26380"/>
                <a:lumOff val="7843"/>
                <a:alphaOff val="0"/>
                <a:tint val="100000"/>
                <a:shade val="100000"/>
                <a:satMod val="110000"/>
              </a:schemeClr>
            </a:gs>
          </a:gsLst>
          <a:path path="circle">
            <a:fillToRect l="100000" t="100000" r="100000" b="100000"/>
          </a:path>
        </a:gradFill>
        <a:ln w="12700" cap="flat" cmpd="sng" algn="ctr">
          <a:solidFill>
            <a:schemeClr val="accent5">
              <a:hueOff val="6010703"/>
              <a:satOff val="-26380"/>
              <a:lumOff val="7843"/>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100000"/>
            </a:lnSpc>
            <a:spcBef>
              <a:spcPct val="0"/>
            </a:spcBef>
            <a:spcAft>
              <a:spcPct val="35000"/>
            </a:spcAft>
            <a:buNone/>
          </a:pPr>
          <a:r>
            <a:rPr lang="en-US" sz="2100" b="1" kern="1200"/>
            <a:t>Autonomic reactivity</a:t>
          </a:r>
          <a:endParaRPr lang="en-US" sz="2100" kern="1200"/>
        </a:p>
      </dsp:txBody>
      <dsp:txXfrm>
        <a:off x="7962698" y="311791"/>
        <a:ext cx="2327142" cy="828964"/>
      </dsp:txXfrm>
    </dsp:sp>
    <dsp:sp modelId="{D566C27C-E047-41F6-B8C7-344B026B790C}">
      <dsp:nvSpPr>
        <dsp:cNvPr id="0" name=""/>
        <dsp:cNvSpPr/>
      </dsp:nvSpPr>
      <dsp:spPr>
        <a:xfrm>
          <a:off x="7962698" y="1140755"/>
          <a:ext cx="2327142" cy="1981546"/>
        </a:xfrm>
        <a:prstGeom prst="rect">
          <a:avLst/>
        </a:prstGeom>
        <a:solidFill>
          <a:schemeClr val="accent5">
            <a:tint val="40000"/>
            <a:alpha val="90000"/>
            <a:hueOff val="5828064"/>
            <a:satOff val="-18244"/>
            <a:lumOff val="1209"/>
            <a:alphaOff val="0"/>
          </a:schemeClr>
        </a:solidFill>
        <a:ln w="12700" cap="flat" cmpd="sng" algn="ctr">
          <a:solidFill>
            <a:schemeClr val="accent5">
              <a:tint val="40000"/>
              <a:alpha val="90000"/>
              <a:hueOff val="5828064"/>
              <a:satOff val="-18244"/>
              <a:lumOff val="120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a:t>Cardiovascular reactivity to stress</a:t>
          </a:r>
        </a:p>
      </dsp:txBody>
      <dsp:txXfrm>
        <a:off x="7962698" y="1140755"/>
        <a:ext cx="2327142" cy="198154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CE90C-28F3-418C-A773-AE79F2A9796E}">
      <dsp:nvSpPr>
        <dsp:cNvPr id="0" name=""/>
        <dsp:cNvSpPr/>
      </dsp:nvSpPr>
      <dsp:spPr>
        <a:xfrm>
          <a:off x="48" y="234146"/>
          <a:ext cx="4661566" cy="850247"/>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baseline="0"/>
            <a:t>Identification of counselors/professionals at high-risk</a:t>
          </a:r>
          <a:endParaRPr lang="en-US" sz="2300" kern="1200"/>
        </a:p>
      </dsp:txBody>
      <dsp:txXfrm>
        <a:off x="48" y="234146"/>
        <a:ext cx="4661566" cy="850247"/>
      </dsp:txXfrm>
    </dsp:sp>
    <dsp:sp modelId="{8FD9BD8D-A31B-403F-A4C4-F92ACF27B802}">
      <dsp:nvSpPr>
        <dsp:cNvPr id="0" name=""/>
        <dsp:cNvSpPr/>
      </dsp:nvSpPr>
      <dsp:spPr>
        <a:xfrm>
          <a:off x="48" y="1084393"/>
          <a:ext cx="4661566" cy="2904209"/>
        </a:xfrm>
        <a:prstGeom prst="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i="1" kern="1200" baseline="0"/>
            <a:t>No penalty or stigmatization</a:t>
          </a:r>
          <a:endParaRPr lang="en-US" sz="2300" kern="1200"/>
        </a:p>
      </dsp:txBody>
      <dsp:txXfrm>
        <a:off x="48" y="1084393"/>
        <a:ext cx="4661566" cy="2904209"/>
      </dsp:txXfrm>
    </dsp:sp>
    <dsp:sp modelId="{6A82DDA3-CA2D-4918-8D01-AD951772381D}">
      <dsp:nvSpPr>
        <dsp:cNvPr id="0" name=""/>
        <dsp:cNvSpPr/>
      </dsp:nvSpPr>
      <dsp:spPr>
        <a:xfrm>
          <a:off x="5314234" y="234146"/>
          <a:ext cx="4661566" cy="850247"/>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baseline="0"/>
            <a:t>Potential interventions</a:t>
          </a:r>
          <a:endParaRPr lang="en-US" sz="2300" kern="1200"/>
        </a:p>
      </dsp:txBody>
      <dsp:txXfrm>
        <a:off x="5314234" y="234146"/>
        <a:ext cx="4661566" cy="850247"/>
      </dsp:txXfrm>
    </dsp:sp>
    <dsp:sp modelId="{B6196663-2F5A-49FE-AB12-09524B1BE995}">
      <dsp:nvSpPr>
        <dsp:cNvPr id="0" name=""/>
        <dsp:cNvSpPr/>
      </dsp:nvSpPr>
      <dsp:spPr>
        <a:xfrm>
          <a:off x="5314234" y="1084393"/>
          <a:ext cx="4661566" cy="2904209"/>
        </a:xfrm>
        <a:prstGeom prst="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i="1" kern="1200" baseline="0"/>
            <a:t>Psychoeducation</a:t>
          </a:r>
          <a:endParaRPr lang="en-US" sz="2300" kern="1200"/>
        </a:p>
        <a:p>
          <a:pPr marL="457200" lvl="2" indent="-228600" algn="l" defTabSz="1022350">
            <a:lnSpc>
              <a:spcPct val="90000"/>
            </a:lnSpc>
            <a:spcBef>
              <a:spcPct val="0"/>
            </a:spcBef>
            <a:spcAft>
              <a:spcPct val="15000"/>
            </a:spcAft>
            <a:buChar char="•"/>
          </a:pPr>
          <a:r>
            <a:rPr lang="en-US" sz="2300" kern="1200" baseline="0"/>
            <a:t>Work redesign</a:t>
          </a:r>
          <a:endParaRPr lang="en-US" sz="2300" kern="1200"/>
        </a:p>
        <a:p>
          <a:pPr marL="457200" lvl="2" indent="-228600" algn="l" defTabSz="1022350">
            <a:lnSpc>
              <a:spcPct val="90000"/>
            </a:lnSpc>
            <a:spcBef>
              <a:spcPct val="0"/>
            </a:spcBef>
            <a:spcAft>
              <a:spcPct val="15000"/>
            </a:spcAft>
            <a:buChar char="•"/>
          </a:pPr>
          <a:r>
            <a:rPr lang="en-US" sz="2300" kern="1200" baseline="0"/>
            <a:t>Coping skills training</a:t>
          </a:r>
          <a:endParaRPr lang="en-US" sz="2300" kern="1200"/>
        </a:p>
        <a:p>
          <a:pPr marL="457200" lvl="2" indent="-228600" algn="l" defTabSz="1022350">
            <a:lnSpc>
              <a:spcPct val="90000"/>
            </a:lnSpc>
            <a:spcBef>
              <a:spcPct val="0"/>
            </a:spcBef>
            <a:spcAft>
              <a:spcPct val="15000"/>
            </a:spcAft>
            <a:buChar char="•"/>
          </a:pPr>
          <a:r>
            <a:rPr lang="en-US" sz="2300" kern="1200" baseline="0"/>
            <a:t>Relaxation training</a:t>
          </a:r>
          <a:endParaRPr lang="en-US" sz="2300" kern="1200"/>
        </a:p>
        <a:p>
          <a:pPr marL="457200" lvl="2" indent="-228600" algn="l" defTabSz="1022350">
            <a:lnSpc>
              <a:spcPct val="90000"/>
            </a:lnSpc>
            <a:spcBef>
              <a:spcPct val="0"/>
            </a:spcBef>
            <a:spcAft>
              <a:spcPct val="15000"/>
            </a:spcAft>
            <a:buChar char="•"/>
          </a:pPr>
          <a:r>
            <a:rPr lang="en-US" sz="2300" kern="1200" baseline="0"/>
            <a:t>Conflict-resolution training</a:t>
          </a:r>
          <a:endParaRPr lang="en-US" sz="2300" kern="1200"/>
        </a:p>
        <a:p>
          <a:pPr marL="457200" lvl="2" indent="-228600" algn="l" defTabSz="1022350">
            <a:lnSpc>
              <a:spcPct val="90000"/>
            </a:lnSpc>
            <a:spcBef>
              <a:spcPct val="0"/>
            </a:spcBef>
            <a:spcAft>
              <a:spcPct val="15000"/>
            </a:spcAft>
            <a:buChar char="•"/>
          </a:pPr>
          <a:r>
            <a:rPr lang="en-US" sz="2300" kern="1200" baseline="0"/>
            <a:t>Leadership training</a:t>
          </a:r>
          <a:endParaRPr lang="en-US" sz="2300" kern="1200"/>
        </a:p>
        <a:p>
          <a:pPr marL="457200" lvl="2" indent="-228600" algn="l" defTabSz="1022350">
            <a:lnSpc>
              <a:spcPct val="90000"/>
            </a:lnSpc>
            <a:spcBef>
              <a:spcPct val="0"/>
            </a:spcBef>
            <a:spcAft>
              <a:spcPct val="15000"/>
            </a:spcAft>
            <a:buChar char="•"/>
          </a:pPr>
          <a:r>
            <a:rPr lang="en-US" sz="2300" kern="1200" baseline="0"/>
            <a:t>Sleep hygiene education</a:t>
          </a:r>
          <a:endParaRPr lang="en-US" sz="2300" kern="1200"/>
        </a:p>
      </dsp:txBody>
      <dsp:txXfrm>
        <a:off x="5314234" y="1084393"/>
        <a:ext cx="4661566" cy="29042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D66CA-E730-4EAB-9B05-5BD42319CA44}">
      <dsp:nvSpPr>
        <dsp:cNvPr id="0" name=""/>
        <dsp:cNvSpPr/>
      </dsp:nvSpPr>
      <dsp:spPr>
        <a:xfrm>
          <a:off x="0" y="5000"/>
          <a:ext cx="7865978" cy="10651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041B8-C497-4125-8464-B644C6747370}">
      <dsp:nvSpPr>
        <dsp:cNvPr id="0" name=""/>
        <dsp:cNvSpPr/>
      </dsp:nvSpPr>
      <dsp:spPr>
        <a:xfrm>
          <a:off x="322202" y="244655"/>
          <a:ext cx="585823" cy="5858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9356D3-37F1-4C65-A5C9-853EFC892CEB}">
      <dsp:nvSpPr>
        <dsp:cNvPr id="0" name=""/>
        <dsp:cNvSpPr/>
      </dsp:nvSpPr>
      <dsp:spPr>
        <a:xfrm>
          <a:off x="1230228" y="5000"/>
          <a:ext cx="6635749" cy="10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27" tIns="112727" rIns="112727" bIns="112727" numCol="1" spcCol="1270" anchor="ctr" anchorCtr="0">
          <a:noAutofit/>
        </a:bodyPr>
        <a:lstStyle/>
        <a:p>
          <a:pPr marL="0" lvl="0" indent="0" algn="l" defTabSz="800100">
            <a:lnSpc>
              <a:spcPct val="90000"/>
            </a:lnSpc>
            <a:spcBef>
              <a:spcPct val="0"/>
            </a:spcBef>
            <a:spcAft>
              <a:spcPct val="35000"/>
            </a:spcAft>
            <a:buNone/>
          </a:pPr>
          <a:r>
            <a:rPr lang="en-US" sz="1800" kern="1200" dirty="0"/>
            <a:t>Evidence Based Treatment</a:t>
          </a:r>
        </a:p>
      </dsp:txBody>
      <dsp:txXfrm>
        <a:off x="1230228" y="5000"/>
        <a:ext cx="6635749" cy="1065133"/>
      </dsp:txXfrm>
    </dsp:sp>
    <dsp:sp modelId="{F00E4F65-6DDC-41FF-903B-1C19EFA455DF}">
      <dsp:nvSpPr>
        <dsp:cNvPr id="0" name=""/>
        <dsp:cNvSpPr/>
      </dsp:nvSpPr>
      <dsp:spPr>
        <a:xfrm>
          <a:off x="0" y="1336417"/>
          <a:ext cx="7865978" cy="10651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407EA1-9F4D-4961-9467-889BDBB7CBDA}">
      <dsp:nvSpPr>
        <dsp:cNvPr id="0" name=""/>
        <dsp:cNvSpPr/>
      </dsp:nvSpPr>
      <dsp:spPr>
        <a:xfrm>
          <a:off x="322202" y="1576071"/>
          <a:ext cx="585823" cy="5858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69BB0B-567F-40B0-B0A8-3D9A71F2AFED}">
      <dsp:nvSpPr>
        <dsp:cNvPr id="0" name=""/>
        <dsp:cNvSpPr/>
      </dsp:nvSpPr>
      <dsp:spPr>
        <a:xfrm>
          <a:off x="1230228" y="1336417"/>
          <a:ext cx="6635749" cy="10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27" tIns="112727" rIns="112727" bIns="112727" numCol="1" spcCol="1270" anchor="ctr" anchorCtr="0">
          <a:noAutofit/>
        </a:bodyPr>
        <a:lstStyle/>
        <a:p>
          <a:pPr marL="0" lvl="0" indent="0" algn="l" defTabSz="800100">
            <a:lnSpc>
              <a:spcPct val="90000"/>
            </a:lnSpc>
            <a:spcBef>
              <a:spcPct val="0"/>
            </a:spcBef>
            <a:spcAft>
              <a:spcPct val="35000"/>
            </a:spcAft>
            <a:buNone/>
          </a:pPr>
          <a:r>
            <a:rPr lang="en-US" sz="1800" kern="1200" dirty="0"/>
            <a:t>Paying attention in a particular way; on purpose, in the present moment and nonjudgmentally</a:t>
          </a:r>
        </a:p>
      </dsp:txBody>
      <dsp:txXfrm>
        <a:off x="1230228" y="1336417"/>
        <a:ext cx="6635749" cy="1065133"/>
      </dsp:txXfrm>
    </dsp:sp>
    <dsp:sp modelId="{996B1CCC-1C31-4EDB-A340-A1DC77441E77}">
      <dsp:nvSpPr>
        <dsp:cNvPr id="0" name=""/>
        <dsp:cNvSpPr/>
      </dsp:nvSpPr>
      <dsp:spPr>
        <a:xfrm>
          <a:off x="0" y="2667833"/>
          <a:ext cx="7865978" cy="10651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09E072-80D3-4341-B710-7056AD8E0B67}">
      <dsp:nvSpPr>
        <dsp:cNvPr id="0" name=""/>
        <dsp:cNvSpPr/>
      </dsp:nvSpPr>
      <dsp:spPr>
        <a:xfrm>
          <a:off x="322202" y="2907488"/>
          <a:ext cx="585823" cy="5858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48DF4C-28D5-4859-A45B-FC8BE1BAA687}">
      <dsp:nvSpPr>
        <dsp:cNvPr id="0" name=""/>
        <dsp:cNvSpPr/>
      </dsp:nvSpPr>
      <dsp:spPr>
        <a:xfrm>
          <a:off x="1230228" y="2667833"/>
          <a:ext cx="6635749" cy="10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27" tIns="112727" rIns="112727" bIns="112727" numCol="1" spcCol="1270" anchor="ctr" anchorCtr="0">
          <a:noAutofit/>
        </a:bodyPr>
        <a:lstStyle/>
        <a:p>
          <a:pPr marL="0" lvl="0" indent="0" algn="l" defTabSz="844550">
            <a:lnSpc>
              <a:spcPct val="90000"/>
            </a:lnSpc>
            <a:spcBef>
              <a:spcPct val="0"/>
            </a:spcBef>
            <a:spcAft>
              <a:spcPct val="35000"/>
            </a:spcAft>
            <a:buNone/>
          </a:pPr>
          <a:r>
            <a:rPr lang="en-US" sz="1900" kern="1200"/>
            <a:t>Involves </a:t>
          </a:r>
          <a:r>
            <a:rPr lang="en-US" sz="1900" b="1" kern="1200"/>
            <a:t>intention:</a:t>
          </a:r>
          <a:r>
            <a:rPr lang="en-US" sz="1900" kern="1200"/>
            <a:t> purposeful and conscious choice of where and how we direct our attention moment to moment and over the long term</a:t>
          </a:r>
        </a:p>
      </dsp:txBody>
      <dsp:txXfrm>
        <a:off x="1230228" y="2667833"/>
        <a:ext cx="6635749" cy="1065133"/>
      </dsp:txXfrm>
    </dsp:sp>
    <dsp:sp modelId="{00CF95CB-384F-46D4-AD6A-ADE5A1FF956A}">
      <dsp:nvSpPr>
        <dsp:cNvPr id="0" name=""/>
        <dsp:cNvSpPr/>
      </dsp:nvSpPr>
      <dsp:spPr>
        <a:xfrm>
          <a:off x="0" y="3999249"/>
          <a:ext cx="7865978" cy="10651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5097A-0C46-43AD-871E-D315B22F0C41}">
      <dsp:nvSpPr>
        <dsp:cNvPr id="0" name=""/>
        <dsp:cNvSpPr/>
      </dsp:nvSpPr>
      <dsp:spPr>
        <a:xfrm>
          <a:off x="322202" y="4238904"/>
          <a:ext cx="585823" cy="5858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FE5D01-6655-495C-8234-24FD3B173D46}">
      <dsp:nvSpPr>
        <dsp:cNvPr id="0" name=""/>
        <dsp:cNvSpPr/>
      </dsp:nvSpPr>
      <dsp:spPr>
        <a:xfrm>
          <a:off x="1230228" y="3999249"/>
          <a:ext cx="6635749" cy="10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27" tIns="112727" rIns="112727" bIns="112727" numCol="1" spcCol="1270" anchor="ctr" anchorCtr="0">
          <a:noAutofit/>
        </a:bodyPr>
        <a:lstStyle/>
        <a:p>
          <a:pPr marL="0" lvl="0" indent="0" algn="l" defTabSz="889000">
            <a:lnSpc>
              <a:spcPct val="90000"/>
            </a:lnSpc>
            <a:spcBef>
              <a:spcPct val="0"/>
            </a:spcBef>
            <a:spcAft>
              <a:spcPct val="35000"/>
            </a:spcAft>
            <a:buNone/>
          </a:pPr>
          <a:r>
            <a:rPr lang="en-US" sz="2000" kern="1200" dirty="0"/>
            <a:t>A specific type of attention observing with healthy disengagement one’s experiences</a:t>
          </a:r>
        </a:p>
      </dsp:txBody>
      <dsp:txXfrm>
        <a:off x="1230228" y="3999249"/>
        <a:ext cx="6635749" cy="1065133"/>
      </dsp:txXfrm>
    </dsp:sp>
    <dsp:sp modelId="{59D5AA32-E6DA-4BC4-967F-37DF9E902680}">
      <dsp:nvSpPr>
        <dsp:cNvPr id="0" name=""/>
        <dsp:cNvSpPr/>
      </dsp:nvSpPr>
      <dsp:spPr>
        <a:xfrm>
          <a:off x="0" y="5330666"/>
          <a:ext cx="7865978" cy="10651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24689-A4AC-4967-9F28-C2AF0F14DA6A}">
      <dsp:nvSpPr>
        <dsp:cNvPr id="0" name=""/>
        <dsp:cNvSpPr/>
      </dsp:nvSpPr>
      <dsp:spPr>
        <a:xfrm>
          <a:off x="322202" y="5570321"/>
          <a:ext cx="585823" cy="5858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91961C-DB9F-4671-99E2-6F4A3033734B}">
      <dsp:nvSpPr>
        <dsp:cNvPr id="0" name=""/>
        <dsp:cNvSpPr/>
      </dsp:nvSpPr>
      <dsp:spPr>
        <a:xfrm>
          <a:off x="1230228" y="5420499"/>
          <a:ext cx="6635749" cy="88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27" tIns="112727" rIns="112727" bIns="112727" numCol="1" spcCol="1270" anchor="ctr" anchorCtr="0">
          <a:noAutofit/>
        </a:bodyPr>
        <a:lstStyle/>
        <a:p>
          <a:pPr marL="0" lvl="0" indent="0" algn="l" defTabSz="889000">
            <a:lnSpc>
              <a:spcPct val="90000"/>
            </a:lnSpc>
            <a:spcBef>
              <a:spcPct val="0"/>
            </a:spcBef>
            <a:spcAft>
              <a:spcPct val="35000"/>
            </a:spcAft>
            <a:buNone/>
          </a:pPr>
          <a:r>
            <a:rPr lang="en-US" sz="2000" kern="1200" dirty="0"/>
            <a:t>Attitudes of non striving, </a:t>
          </a:r>
          <a:r>
            <a:rPr lang="en-US" sz="2000" b="1" kern="1200" dirty="0"/>
            <a:t>acceptance</a:t>
          </a:r>
          <a:r>
            <a:rPr lang="en-US" sz="2000" kern="1200" dirty="0"/>
            <a:t> and curiosity</a:t>
          </a:r>
        </a:p>
      </dsp:txBody>
      <dsp:txXfrm>
        <a:off x="1230228" y="5420499"/>
        <a:ext cx="6635749" cy="8854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07549-DE7A-41A2-848A-B35C85E64C43}">
      <dsp:nvSpPr>
        <dsp:cNvPr id="0" name=""/>
        <dsp:cNvSpPr/>
      </dsp:nvSpPr>
      <dsp:spPr>
        <a:xfrm>
          <a:off x="0" y="653795"/>
          <a:ext cx="10058399" cy="12070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14526-D0BC-4320-859D-46DCC90F739B}">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9BC2AA-7F16-4115-9534-2FBFFD9F6B2C}">
      <dsp:nvSpPr>
        <dsp:cNvPr id="0" name=""/>
        <dsp:cNvSpPr/>
      </dsp:nvSpPr>
      <dsp:spPr>
        <a:xfrm>
          <a:off x="1394094" y="653795"/>
          <a:ext cx="8664305"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1111250">
            <a:lnSpc>
              <a:spcPct val="100000"/>
            </a:lnSpc>
            <a:spcBef>
              <a:spcPct val="0"/>
            </a:spcBef>
            <a:spcAft>
              <a:spcPct val="35000"/>
            </a:spcAft>
            <a:buNone/>
          </a:pPr>
          <a:r>
            <a:rPr lang="en-US" sz="2500" kern="1200"/>
            <a:t>Seligman’s positive psychology</a:t>
          </a:r>
        </a:p>
      </dsp:txBody>
      <dsp:txXfrm>
        <a:off x="1394094" y="653795"/>
        <a:ext cx="8664305" cy="1207008"/>
      </dsp:txXfrm>
    </dsp:sp>
    <dsp:sp modelId="{38C05A1D-CF63-4AAB-BB28-9083438DB7D1}">
      <dsp:nvSpPr>
        <dsp:cNvPr id="0" name=""/>
        <dsp:cNvSpPr/>
      </dsp:nvSpPr>
      <dsp:spPr>
        <a:xfrm>
          <a:off x="0" y="2162556"/>
          <a:ext cx="10058399" cy="12070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A8AE0-00C2-44F7-853C-5E5E99E33B52}">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7CA52-2BE8-4ED0-803C-FE4E291DC9E4}">
      <dsp:nvSpPr>
        <dsp:cNvPr id="0" name=""/>
        <dsp:cNvSpPr/>
      </dsp:nvSpPr>
      <dsp:spPr>
        <a:xfrm>
          <a:off x="1394094" y="2162556"/>
          <a:ext cx="4526280"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1111250">
            <a:lnSpc>
              <a:spcPct val="100000"/>
            </a:lnSpc>
            <a:spcBef>
              <a:spcPct val="0"/>
            </a:spcBef>
            <a:spcAft>
              <a:spcPct val="35000"/>
            </a:spcAft>
            <a:buNone/>
          </a:pPr>
          <a:r>
            <a:rPr lang="en-US" sz="2500" kern="1200"/>
            <a:t>The Power of Positive Thinking</a:t>
          </a:r>
        </a:p>
      </dsp:txBody>
      <dsp:txXfrm>
        <a:off x="1394094" y="2162556"/>
        <a:ext cx="4526280" cy="1207008"/>
      </dsp:txXfrm>
    </dsp:sp>
    <dsp:sp modelId="{006EE2ED-BDBB-4F68-9EBA-24171D111884}">
      <dsp:nvSpPr>
        <dsp:cNvPr id="0" name=""/>
        <dsp:cNvSpPr/>
      </dsp:nvSpPr>
      <dsp:spPr>
        <a:xfrm>
          <a:off x="5920374" y="2162556"/>
          <a:ext cx="4138025"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800100">
            <a:lnSpc>
              <a:spcPct val="100000"/>
            </a:lnSpc>
            <a:spcBef>
              <a:spcPct val="0"/>
            </a:spcBef>
            <a:spcAft>
              <a:spcPct val="35000"/>
            </a:spcAft>
            <a:buNone/>
          </a:pPr>
          <a:r>
            <a:rPr lang="en-US" sz="1800" kern="1200"/>
            <a:t>Key Strategies: Reframing, Optimism</a:t>
          </a:r>
        </a:p>
      </dsp:txBody>
      <dsp:txXfrm>
        <a:off x="5920374" y="2162556"/>
        <a:ext cx="4138025" cy="12070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4A26D-2701-4555-89BD-C3FF6A96C79C}">
      <dsp:nvSpPr>
        <dsp:cNvPr id="0" name=""/>
        <dsp:cNvSpPr/>
      </dsp:nvSpPr>
      <dsp:spPr>
        <a:xfrm>
          <a:off x="0" y="0"/>
          <a:ext cx="7720334" cy="1484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By re-branding health as well-being, happiness, or quality of life, it is easier to motivate adults to do the right thing when it comes to self-care behaviors </a:t>
          </a:r>
        </a:p>
      </dsp:txBody>
      <dsp:txXfrm>
        <a:off x="72479" y="72479"/>
        <a:ext cx="7575376" cy="13397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11B5D-0F51-4410-B354-F219165DBF89}">
      <dsp:nvSpPr>
        <dsp:cNvPr id="0" name=""/>
        <dsp:cNvSpPr/>
      </dsp:nvSpPr>
      <dsp:spPr>
        <a:xfrm>
          <a:off x="454862" y="926092"/>
          <a:ext cx="743554" cy="7435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1526C-9E81-4BD0-BA64-DF8016954C2A}">
      <dsp:nvSpPr>
        <dsp:cNvPr id="0" name=""/>
        <dsp:cNvSpPr/>
      </dsp:nvSpPr>
      <dsp:spPr>
        <a:xfrm>
          <a:off x="468" y="2052361"/>
          <a:ext cx="1652343" cy="142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Apps can </a:t>
          </a:r>
          <a:r>
            <a:rPr lang="en-US" sz="1100" b="1" i="0" kern="1200"/>
            <a:t>promote mindfulness and stress reduction </a:t>
          </a:r>
          <a:r>
            <a:rPr lang="en-US" sz="1100" b="0" i="0" kern="1200"/>
            <a:t>through techniques such as guided meditations, breathing exercises, and mindfulness techniques</a:t>
          </a:r>
          <a:endParaRPr lang="en-US" sz="1100" kern="1200"/>
        </a:p>
      </dsp:txBody>
      <dsp:txXfrm>
        <a:off x="468" y="2052361"/>
        <a:ext cx="1652343" cy="1425146"/>
      </dsp:txXfrm>
    </dsp:sp>
    <dsp:sp modelId="{B81A4B96-E97D-4079-A6C0-00D8F41D4B36}">
      <dsp:nvSpPr>
        <dsp:cNvPr id="0" name=""/>
        <dsp:cNvSpPr/>
      </dsp:nvSpPr>
      <dsp:spPr>
        <a:xfrm>
          <a:off x="2396366" y="926092"/>
          <a:ext cx="743554" cy="7435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CB3947-C6B8-45FB-A113-74131B9B442A}">
      <dsp:nvSpPr>
        <dsp:cNvPr id="0" name=""/>
        <dsp:cNvSpPr/>
      </dsp:nvSpPr>
      <dsp:spPr>
        <a:xfrm>
          <a:off x="1941972" y="2052361"/>
          <a:ext cx="1652343" cy="142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They can </a:t>
          </a:r>
          <a:r>
            <a:rPr lang="en-US" sz="1100" b="1" i="0" kern="1200"/>
            <a:t>enhance sleep quality</a:t>
          </a:r>
          <a:r>
            <a:rPr lang="en-US" sz="1100" b="0" i="0" kern="1200"/>
            <a:t> through features such as sleep tracking, relaxation exercises, and personalised sleep plans</a:t>
          </a:r>
          <a:endParaRPr lang="en-US" sz="1100" kern="1200"/>
        </a:p>
      </dsp:txBody>
      <dsp:txXfrm>
        <a:off x="1941972" y="2052361"/>
        <a:ext cx="1652343" cy="1425146"/>
      </dsp:txXfrm>
    </dsp:sp>
    <dsp:sp modelId="{84A6040A-149E-438A-923F-8356ED736EE1}">
      <dsp:nvSpPr>
        <dsp:cNvPr id="0" name=""/>
        <dsp:cNvSpPr/>
      </dsp:nvSpPr>
      <dsp:spPr>
        <a:xfrm>
          <a:off x="4337870" y="926092"/>
          <a:ext cx="743554" cy="7435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C0D196-6461-4A4C-A30A-4A1CACE7D1F3}">
      <dsp:nvSpPr>
        <dsp:cNvPr id="0" name=""/>
        <dsp:cNvSpPr/>
      </dsp:nvSpPr>
      <dsp:spPr>
        <a:xfrm>
          <a:off x="3883476" y="2052361"/>
          <a:ext cx="1652343" cy="142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Can be used to </a:t>
          </a:r>
          <a:r>
            <a:rPr lang="en-US" sz="1100" b="1" i="0" kern="1200"/>
            <a:t>track and make positive changes to your habits </a:t>
          </a:r>
          <a:r>
            <a:rPr lang="en-US" sz="1100" b="0" i="0" kern="1200"/>
            <a:t>– by gamifying habit formation, these apps can help to make it more enjoyable and engaging to adopt positive behaviors like regular exercise, healthy eating, and stress management techniques.</a:t>
          </a:r>
          <a:endParaRPr lang="en-US" sz="1100" kern="1200"/>
        </a:p>
      </dsp:txBody>
      <dsp:txXfrm>
        <a:off x="3883476" y="2052361"/>
        <a:ext cx="1652343" cy="1425146"/>
      </dsp:txXfrm>
    </dsp:sp>
    <dsp:sp modelId="{B48D376E-440D-49DC-A3EE-C1C70200AA6B}">
      <dsp:nvSpPr>
        <dsp:cNvPr id="0" name=""/>
        <dsp:cNvSpPr/>
      </dsp:nvSpPr>
      <dsp:spPr>
        <a:xfrm>
          <a:off x="6279374" y="926092"/>
          <a:ext cx="743554" cy="7435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473AB-A161-46A1-AFE0-23BF89BD43F1}">
      <dsp:nvSpPr>
        <dsp:cNvPr id="0" name=""/>
        <dsp:cNvSpPr/>
      </dsp:nvSpPr>
      <dsp:spPr>
        <a:xfrm>
          <a:off x="5824980" y="2052361"/>
          <a:ext cx="1652343" cy="142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These apps can </a:t>
          </a:r>
          <a:r>
            <a:rPr lang="en-US" sz="1100" b="1" i="0" kern="1200"/>
            <a:t>connect you with support groups and communities.</a:t>
          </a:r>
          <a:endParaRPr lang="en-US" sz="1100" kern="1200"/>
        </a:p>
      </dsp:txBody>
      <dsp:txXfrm>
        <a:off x="5824980" y="2052361"/>
        <a:ext cx="1652343" cy="1425146"/>
      </dsp:txXfrm>
    </dsp:sp>
    <dsp:sp modelId="{91DCCA5D-7876-4220-B14C-D5FB679F12F5}">
      <dsp:nvSpPr>
        <dsp:cNvPr id="0" name=""/>
        <dsp:cNvSpPr/>
      </dsp:nvSpPr>
      <dsp:spPr>
        <a:xfrm>
          <a:off x="8220878" y="926092"/>
          <a:ext cx="743554" cy="7435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7A360B-CFE9-42E1-817D-DA05BD970C05}">
      <dsp:nvSpPr>
        <dsp:cNvPr id="0" name=""/>
        <dsp:cNvSpPr/>
      </dsp:nvSpPr>
      <dsp:spPr>
        <a:xfrm>
          <a:off x="7766483" y="2052361"/>
          <a:ext cx="1652343" cy="142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Usage of self care apps can also </a:t>
          </a:r>
          <a:r>
            <a:rPr lang="en-US" sz="1100" b="1" i="0" kern="1200"/>
            <a:t>help with learning new skills and discovering new passions.</a:t>
          </a:r>
          <a:endParaRPr lang="en-US" sz="1100" kern="1200"/>
        </a:p>
      </dsp:txBody>
      <dsp:txXfrm>
        <a:off x="7766483" y="2052361"/>
        <a:ext cx="1652343" cy="1425146"/>
      </dsp:txXfrm>
    </dsp:sp>
    <dsp:sp modelId="{6DE957D5-4178-4706-A31A-8604E606C031}">
      <dsp:nvSpPr>
        <dsp:cNvPr id="0" name=""/>
        <dsp:cNvSpPr/>
      </dsp:nvSpPr>
      <dsp:spPr>
        <a:xfrm>
          <a:off x="10162382" y="926092"/>
          <a:ext cx="743554" cy="74355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AF68D-2FBD-4F3C-8C8B-133AF881193E}">
      <dsp:nvSpPr>
        <dsp:cNvPr id="0" name=""/>
        <dsp:cNvSpPr/>
      </dsp:nvSpPr>
      <dsp:spPr>
        <a:xfrm>
          <a:off x="9707987" y="2052361"/>
          <a:ext cx="1652343" cy="142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0" i="0" kern="1200"/>
            <a:t>Furthermore, many of the apps can </a:t>
          </a:r>
          <a:r>
            <a:rPr lang="en-US" sz="1100" b="1" i="0" kern="1200"/>
            <a:t>ease the access to mental health resources</a:t>
          </a:r>
          <a:r>
            <a:rPr lang="en-US" sz="1100" b="0" i="0" kern="1200"/>
            <a:t>, help you stay organised and build healthy relationships.</a:t>
          </a:r>
          <a:endParaRPr lang="en-US" sz="1100" kern="1200"/>
        </a:p>
      </dsp:txBody>
      <dsp:txXfrm>
        <a:off x="9707987" y="2052361"/>
        <a:ext cx="1652343" cy="14251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4A72-BBE9-4005-80D3-58C6207A284E}">
      <dsp:nvSpPr>
        <dsp:cNvPr id="0" name=""/>
        <dsp:cNvSpPr/>
      </dsp:nvSpPr>
      <dsp:spPr>
        <a:xfrm>
          <a:off x="0" y="689"/>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DF504-E7EF-4D6C-BE05-8CFD5D340E63}">
      <dsp:nvSpPr>
        <dsp:cNvPr id="0" name=""/>
        <dsp:cNvSpPr/>
      </dsp:nvSpPr>
      <dsp:spPr>
        <a:xfrm>
          <a:off x="175249" y="131040"/>
          <a:ext cx="318635" cy="3186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BEF12E-9DA0-412F-B79E-750677EBA3E9}">
      <dsp:nvSpPr>
        <dsp:cNvPr id="0" name=""/>
        <dsp:cNvSpPr/>
      </dsp:nvSpPr>
      <dsp:spPr>
        <a:xfrm>
          <a:off x="669133" y="689"/>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a:t>Sanvello  </a:t>
          </a:r>
          <a:r>
            <a:rPr lang="en-US" sz="1600" kern="1200"/>
            <a:t>	</a:t>
          </a:r>
          <a:r>
            <a:rPr lang="en-US" sz="1600" b="1" kern="1200">
              <a:hlinkClick xmlns:r="http://schemas.openxmlformats.org/officeDocument/2006/relationships" r:id="rId3"/>
            </a:rPr>
            <a:t> https://www.sanvello.com/</a:t>
          </a:r>
          <a:endParaRPr lang="en-US" sz="1600" kern="1200"/>
        </a:p>
      </dsp:txBody>
      <dsp:txXfrm>
        <a:off x="669133" y="689"/>
        <a:ext cx="6128541" cy="579336"/>
      </dsp:txXfrm>
    </dsp:sp>
    <dsp:sp modelId="{EA3D6708-0FD5-4669-AA0D-34165DAF8D01}">
      <dsp:nvSpPr>
        <dsp:cNvPr id="0" name=""/>
        <dsp:cNvSpPr/>
      </dsp:nvSpPr>
      <dsp:spPr>
        <a:xfrm>
          <a:off x="0" y="724860"/>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C91DD4-F0F3-4DBF-944B-4B1FB8390675}">
      <dsp:nvSpPr>
        <dsp:cNvPr id="0" name=""/>
        <dsp:cNvSpPr/>
      </dsp:nvSpPr>
      <dsp:spPr>
        <a:xfrm>
          <a:off x="175249" y="855211"/>
          <a:ext cx="318635" cy="31863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0A7952-78FD-4C09-BFC1-98FE15B8D98A}">
      <dsp:nvSpPr>
        <dsp:cNvPr id="0" name=""/>
        <dsp:cNvSpPr/>
      </dsp:nvSpPr>
      <dsp:spPr>
        <a:xfrm>
          <a:off x="669133" y="724860"/>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a:t>Formerly Pacifica, Sanvello offers clinically validated techniques and support to help you relieve anxiety symptoms</a:t>
          </a:r>
          <a:endParaRPr lang="en-US" sz="1600" kern="1200"/>
        </a:p>
      </dsp:txBody>
      <dsp:txXfrm>
        <a:off x="669133" y="724860"/>
        <a:ext cx="6128541" cy="579336"/>
      </dsp:txXfrm>
    </dsp:sp>
    <dsp:sp modelId="{B22B4F65-F501-4AB6-85EB-2D3A7FEC3B99}">
      <dsp:nvSpPr>
        <dsp:cNvPr id="0" name=""/>
        <dsp:cNvSpPr/>
      </dsp:nvSpPr>
      <dsp:spPr>
        <a:xfrm>
          <a:off x="0" y="1449031"/>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83862-7FC9-4E5F-B5E2-E92F1051F9DD}">
      <dsp:nvSpPr>
        <dsp:cNvPr id="0" name=""/>
        <dsp:cNvSpPr/>
      </dsp:nvSpPr>
      <dsp:spPr>
        <a:xfrm>
          <a:off x="175249" y="1579382"/>
          <a:ext cx="318635" cy="31863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E41901-59F0-4A62-A69C-A496FC8405FC}">
      <dsp:nvSpPr>
        <dsp:cNvPr id="0" name=""/>
        <dsp:cNvSpPr/>
      </dsp:nvSpPr>
      <dsp:spPr>
        <a:xfrm>
          <a:off x="669133" y="1449031"/>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a:t>Stop, Breathe and Think	</a:t>
          </a:r>
          <a:r>
            <a:rPr lang="en-US" sz="1600" b="1" kern="1200">
              <a:hlinkClick xmlns:r="http://schemas.openxmlformats.org/officeDocument/2006/relationships" r:id="rId8"/>
            </a:rPr>
            <a:t>https://www.stopbreathethink.com/</a:t>
          </a:r>
          <a:endParaRPr lang="en-US" sz="1600" kern="1200"/>
        </a:p>
      </dsp:txBody>
      <dsp:txXfrm>
        <a:off x="669133" y="1449031"/>
        <a:ext cx="6128541" cy="579336"/>
      </dsp:txXfrm>
    </dsp:sp>
    <dsp:sp modelId="{865E95F8-7F19-4CC4-85C0-DBAE6E2DA38D}">
      <dsp:nvSpPr>
        <dsp:cNvPr id="0" name=""/>
        <dsp:cNvSpPr/>
      </dsp:nvSpPr>
      <dsp:spPr>
        <a:xfrm>
          <a:off x="0" y="2173202"/>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D3975C-713C-499F-BF37-AFD1644FF968}">
      <dsp:nvSpPr>
        <dsp:cNvPr id="0" name=""/>
        <dsp:cNvSpPr/>
      </dsp:nvSpPr>
      <dsp:spPr>
        <a:xfrm>
          <a:off x="175249" y="2303552"/>
          <a:ext cx="318635" cy="3186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E5856C-8B63-4960-B8B9-11E06C2DED79}">
      <dsp:nvSpPr>
        <dsp:cNvPr id="0" name=""/>
        <dsp:cNvSpPr/>
      </dsp:nvSpPr>
      <dsp:spPr>
        <a:xfrm>
          <a:off x="669133" y="2173202"/>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a:t>Helps bring mindfulness to your daily life. Guided meditations and reflective tool</a:t>
          </a:r>
          <a:endParaRPr lang="en-US" sz="1600" kern="1200"/>
        </a:p>
      </dsp:txBody>
      <dsp:txXfrm>
        <a:off x="669133" y="2173202"/>
        <a:ext cx="6128541" cy="579336"/>
      </dsp:txXfrm>
    </dsp:sp>
    <dsp:sp modelId="{6118B3C1-E4B7-4846-B05F-C518BC2E6CFB}">
      <dsp:nvSpPr>
        <dsp:cNvPr id="0" name=""/>
        <dsp:cNvSpPr/>
      </dsp:nvSpPr>
      <dsp:spPr>
        <a:xfrm>
          <a:off x="0" y="2897373"/>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D14AC-55CC-4748-AE72-AB7A53D05833}">
      <dsp:nvSpPr>
        <dsp:cNvPr id="0" name=""/>
        <dsp:cNvSpPr/>
      </dsp:nvSpPr>
      <dsp:spPr>
        <a:xfrm>
          <a:off x="175249" y="3027723"/>
          <a:ext cx="318635" cy="31863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913819-5F93-4756-A5BE-71EBF5680877}">
      <dsp:nvSpPr>
        <dsp:cNvPr id="0" name=""/>
        <dsp:cNvSpPr/>
      </dsp:nvSpPr>
      <dsp:spPr>
        <a:xfrm>
          <a:off x="669133" y="2897373"/>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a:t>Insight Timer		</a:t>
          </a:r>
          <a:r>
            <a:rPr lang="en-US" sz="1600" b="1" kern="1200">
              <a:hlinkClick xmlns:r="http://schemas.openxmlformats.org/officeDocument/2006/relationships" r:id="rId13"/>
            </a:rPr>
            <a:t> https://insighttimer.com/</a:t>
          </a:r>
          <a:endParaRPr lang="en-US" sz="1600" kern="1200"/>
        </a:p>
      </dsp:txBody>
      <dsp:txXfrm>
        <a:off x="669133" y="2897373"/>
        <a:ext cx="6128541" cy="579336"/>
      </dsp:txXfrm>
    </dsp:sp>
    <dsp:sp modelId="{825D7A1D-A31E-4A13-86B8-64F681369A93}">
      <dsp:nvSpPr>
        <dsp:cNvPr id="0" name=""/>
        <dsp:cNvSpPr/>
      </dsp:nvSpPr>
      <dsp:spPr>
        <a:xfrm>
          <a:off x="0" y="3621543"/>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2D892-B7A9-46D6-B7F2-A15636682F57}">
      <dsp:nvSpPr>
        <dsp:cNvPr id="0" name=""/>
        <dsp:cNvSpPr/>
      </dsp:nvSpPr>
      <dsp:spPr>
        <a:xfrm>
          <a:off x="175249" y="3751894"/>
          <a:ext cx="318635" cy="318635"/>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3A8433-16F4-4E1E-A412-6C324E930FF7}">
      <dsp:nvSpPr>
        <dsp:cNvPr id="0" name=""/>
        <dsp:cNvSpPr/>
      </dsp:nvSpPr>
      <dsp:spPr>
        <a:xfrm>
          <a:off x="669133" y="3621543"/>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a:t>Meditation app complete with guided medications of varying lengths and themes, talks by meditation teachers and more</a:t>
          </a:r>
          <a:endParaRPr lang="en-US" sz="1600" kern="1200"/>
        </a:p>
      </dsp:txBody>
      <dsp:txXfrm>
        <a:off x="669133" y="3621543"/>
        <a:ext cx="6128541" cy="579336"/>
      </dsp:txXfrm>
    </dsp:sp>
    <dsp:sp modelId="{EBE3E7E3-50D6-466B-A08A-AE9F78CCBABD}">
      <dsp:nvSpPr>
        <dsp:cNvPr id="0" name=""/>
        <dsp:cNvSpPr/>
      </dsp:nvSpPr>
      <dsp:spPr>
        <a:xfrm>
          <a:off x="0" y="4345714"/>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CBF2F4-A398-4C37-A02B-6C130025B6C9}">
      <dsp:nvSpPr>
        <dsp:cNvPr id="0" name=""/>
        <dsp:cNvSpPr/>
      </dsp:nvSpPr>
      <dsp:spPr>
        <a:xfrm>
          <a:off x="175249" y="4476065"/>
          <a:ext cx="318635" cy="318635"/>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2F82B7-1451-434E-9643-4B2704EDE097}">
      <dsp:nvSpPr>
        <dsp:cNvPr id="0" name=""/>
        <dsp:cNvSpPr/>
      </dsp:nvSpPr>
      <dsp:spPr>
        <a:xfrm>
          <a:off x="669133" y="4345714"/>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dirty="0"/>
            <a:t>Happify</a:t>
          </a:r>
        </a:p>
      </dsp:txBody>
      <dsp:txXfrm>
        <a:off x="669133" y="4345714"/>
        <a:ext cx="6128541" cy="579336"/>
      </dsp:txXfrm>
    </dsp:sp>
    <dsp:sp modelId="{0A987DA1-C8E3-4BAD-B80F-C91874023AE8}">
      <dsp:nvSpPr>
        <dsp:cNvPr id="0" name=""/>
        <dsp:cNvSpPr/>
      </dsp:nvSpPr>
      <dsp:spPr>
        <a:xfrm>
          <a:off x="0" y="5069885"/>
          <a:ext cx="6797675" cy="5793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3D369C-900D-4EB2-B1CE-23131D6C157E}">
      <dsp:nvSpPr>
        <dsp:cNvPr id="0" name=""/>
        <dsp:cNvSpPr/>
      </dsp:nvSpPr>
      <dsp:spPr>
        <a:xfrm>
          <a:off x="175249" y="5200236"/>
          <a:ext cx="318635" cy="318635"/>
        </a:xfrm>
        <a:prstGeom prst="rect">
          <a:avLst/>
        </a:prstGeom>
        <a:blipFill>
          <a:blip xmlns:r="http://schemas.openxmlformats.org/officeDocument/2006/relationships"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E04183-EDAD-4FEF-A4A2-0CF888D72766}">
      <dsp:nvSpPr>
        <dsp:cNvPr id="0" name=""/>
        <dsp:cNvSpPr/>
      </dsp:nvSpPr>
      <dsp:spPr>
        <a:xfrm>
          <a:off x="669133" y="5069885"/>
          <a:ext cx="6128541" cy="579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13" tIns="61313" rIns="61313" bIns="61313" numCol="1" spcCol="1270" anchor="ctr" anchorCtr="0">
          <a:noAutofit/>
        </a:bodyPr>
        <a:lstStyle/>
        <a:p>
          <a:pPr marL="0" lvl="0" indent="0" algn="l" defTabSz="711200">
            <a:lnSpc>
              <a:spcPct val="90000"/>
            </a:lnSpc>
            <a:spcBef>
              <a:spcPct val="0"/>
            </a:spcBef>
            <a:spcAft>
              <a:spcPct val="35000"/>
            </a:spcAft>
            <a:buNone/>
          </a:pPr>
          <a:r>
            <a:rPr lang="en-US" sz="1600" b="1" kern="1200" dirty="0"/>
            <a:t>Personalizes self care using data driven insights and motivates users to form positive habits</a:t>
          </a:r>
          <a:endParaRPr lang="en-US" sz="1600" kern="1200" dirty="0"/>
        </a:p>
      </dsp:txBody>
      <dsp:txXfrm>
        <a:off x="669133" y="5069885"/>
        <a:ext cx="6128541" cy="579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5EB37-37E4-4F4A-BF74-9A3215AC78A8}">
      <dsp:nvSpPr>
        <dsp:cNvPr id="0" name=""/>
        <dsp:cNvSpPr/>
      </dsp:nvSpPr>
      <dsp:spPr>
        <a:xfrm>
          <a:off x="0" y="2282"/>
          <a:ext cx="1064643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ED33AC-2CDB-48BF-AAEE-F2C1284341C9}">
      <dsp:nvSpPr>
        <dsp:cNvPr id="0" name=""/>
        <dsp:cNvSpPr/>
      </dsp:nvSpPr>
      <dsp:spPr>
        <a:xfrm>
          <a:off x="0" y="54534"/>
          <a:ext cx="10646434" cy="155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Helping Professionals are alert to the signs of impairment due to their own health issues or personal circumstances and refrain from offering or providing professional services when such impairment is likely to harm clients or others. (S</a:t>
          </a:r>
          <a:r>
            <a:rPr lang="en-US" sz="2400" b="1" kern="1200" baseline="0" dirty="0"/>
            <a:t>elf awareness</a:t>
          </a:r>
          <a:r>
            <a:rPr lang="en-US" sz="2400" kern="1200" baseline="0" dirty="0"/>
            <a:t>)</a:t>
          </a:r>
          <a:endParaRPr lang="en-US" sz="2400" kern="1200" dirty="0"/>
        </a:p>
      </dsp:txBody>
      <dsp:txXfrm>
        <a:off x="0" y="54534"/>
        <a:ext cx="10646434" cy="1556504"/>
      </dsp:txXfrm>
    </dsp:sp>
    <dsp:sp modelId="{FB756894-225C-4FD3-9F03-2FE24E4F09D2}">
      <dsp:nvSpPr>
        <dsp:cNvPr id="0" name=""/>
        <dsp:cNvSpPr/>
      </dsp:nvSpPr>
      <dsp:spPr>
        <a:xfrm>
          <a:off x="0" y="1558786"/>
          <a:ext cx="1064643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30E921-F1FF-4FDC-8C46-02FD9BD509DC}">
      <dsp:nvSpPr>
        <dsp:cNvPr id="0" name=""/>
        <dsp:cNvSpPr/>
      </dsp:nvSpPr>
      <dsp:spPr>
        <a:xfrm>
          <a:off x="0" y="1558786"/>
          <a:ext cx="10646434" cy="155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They seek assistance for problems that reach the level of professional impairment, and if necessary, they limit, suspend, or terminate their professional responsibilities until it is determined they may safely resume their work. (A</a:t>
          </a:r>
          <a:r>
            <a:rPr lang="en-US" sz="2400" b="1" kern="1200" baseline="0" dirty="0"/>
            <a:t>ctively seek help</a:t>
          </a:r>
          <a:r>
            <a:rPr lang="en-US" sz="2400" kern="1200" baseline="0" dirty="0"/>
            <a:t>)</a:t>
          </a:r>
          <a:endParaRPr lang="en-US" sz="2400" kern="1200" dirty="0"/>
        </a:p>
      </dsp:txBody>
      <dsp:txXfrm>
        <a:off x="0" y="1558786"/>
        <a:ext cx="10646434" cy="1556504"/>
      </dsp:txXfrm>
    </dsp:sp>
    <dsp:sp modelId="{EFD1683B-CB07-48E5-AC22-F1161BDC6D2F}">
      <dsp:nvSpPr>
        <dsp:cNvPr id="0" name=""/>
        <dsp:cNvSpPr/>
      </dsp:nvSpPr>
      <dsp:spPr>
        <a:xfrm>
          <a:off x="0" y="3115291"/>
          <a:ext cx="10646434"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A3C0D3-6774-49B9-9C0A-F2B71BCA7445}">
      <dsp:nvSpPr>
        <dsp:cNvPr id="0" name=""/>
        <dsp:cNvSpPr/>
      </dsp:nvSpPr>
      <dsp:spPr>
        <a:xfrm>
          <a:off x="0" y="3115291"/>
          <a:ext cx="10646434" cy="155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Helping Professionals assist colleagues or supervisors in recognizing their own professional impairment, provide consultation and assistance when colleagues or supervisors show signs of impairment, and intervene as appropriate to prevent harm to clients. (</a:t>
          </a:r>
          <a:r>
            <a:rPr lang="en-US" sz="2400" b="1" kern="1200" baseline="0" dirty="0"/>
            <a:t>Other directed </a:t>
          </a:r>
          <a:r>
            <a:rPr lang="en-US" sz="2400" kern="1200" baseline="0" dirty="0"/>
            <a:t>)</a:t>
          </a:r>
          <a:endParaRPr lang="en-US" sz="2400" kern="1200" dirty="0"/>
        </a:p>
      </dsp:txBody>
      <dsp:txXfrm>
        <a:off x="0" y="3115291"/>
        <a:ext cx="10646434" cy="155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FD1BD-F27C-4FD8-951E-CAABF6B1BBA8}">
      <dsp:nvSpPr>
        <dsp:cNvPr id="0" name=""/>
        <dsp:cNvSpPr/>
      </dsp:nvSpPr>
      <dsp:spPr>
        <a:xfrm>
          <a:off x="0" y="2196"/>
          <a:ext cx="4782206" cy="1113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186B1-E30A-4145-9A43-FBFE14AA1DBB}">
      <dsp:nvSpPr>
        <dsp:cNvPr id="0" name=""/>
        <dsp:cNvSpPr/>
      </dsp:nvSpPr>
      <dsp:spPr>
        <a:xfrm>
          <a:off x="336784" y="252697"/>
          <a:ext cx="612334" cy="612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B48BC3-C645-4545-A858-797C579E6982}">
      <dsp:nvSpPr>
        <dsp:cNvPr id="0" name=""/>
        <dsp:cNvSpPr/>
      </dsp:nvSpPr>
      <dsp:spPr>
        <a:xfrm>
          <a:off x="1285902" y="2196"/>
          <a:ext cx="3496303" cy="1113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28" tIns="117828" rIns="117828" bIns="117828" numCol="1" spcCol="1270" anchor="ctr" anchorCtr="0">
          <a:noAutofit/>
        </a:bodyPr>
        <a:lstStyle/>
        <a:p>
          <a:pPr marL="0" lvl="0" indent="0" algn="l" defTabSz="622300">
            <a:lnSpc>
              <a:spcPct val="100000"/>
            </a:lnSpc>
            <a:spcBef>
              <a:spcPct val="0"/>
            </a:spcBef>
            <a:spcAft>
              <a:spcPct val="35000"/>
            </a:spcAft>
            <a:buNone/>
          </a:pPr>
          <a:r>
            <a:rPr lang="en-US" sz="1400" b="1" i="0" kern="1200" dirty="0"/>
            <a:t>Short-Term</a:t>
          </a:r>
          <a:endParaRPr lang="en-US" sz="1400" kern="1200" dirty="0"/>
        </a:p>
      </dsp:txBody>
      <dsp:txXfrm>
        <a:off x="1285902" y="2196"/>
        <a:ext cx="3496303" cy="1113335"/>
      </dsp:txXfrm>
    </dsp:sp>
    <dsp:sp modelId="{C43BAF0F-78F7-4100-AEEF-16E7CC9D2F6C}">
      <dsp:nvSpPr>
        <dsp:cNvPr id="0" name=""/>
        <dsp:cNvSpPr/>
      </dsp:nvSpPr>
      <dsp:spPr>
        <a:xfrm>
          <a:off x="0" y="1393866"/>
          <a:ext cx="4782206" cy="1113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6084C-0985-4B92-BDEC-279D310218FE}">
      <dsp:nvSpPr>
        <dsp:cNvPr id="0" name=""/>
        <dsp:cNvSpPr/>
      </dsp:nvSpPr>
      <dsp:spPr>
        <a:xfrm>
          <a:off x="336784" y="1644367"/>
          <a:ext cx="612334" cy="612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B0AC26-514C-4018-A3D0-4D43E2153C4D}">
      <dsp:nvSpPr>
        <dsp:cNvPr id="0" name=""/>
        <dsp:cNvSpPr/>
      </dsp:nvSpPr>
      <dsp:spPr>
        <a:xfrm>
          <a:off x="1285902" y="1393866"/>
          <a:ext cx="3496303" cy="1113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28" tIns="117828" rIns="117828" bIns="117828" numCol="1" spcCol="1270" anchor="ctr" anchorCtr="0">
          <a:noAutofit/>
        </a:bodyPr>
        <a:lstStyle/>
        <a:p>
          <a:pPr marL="0" lvl="0" indent="0" algn="l" defTabSz="622300">
            <a:lnSpc>
              <a:spcPct val="100000"/>
            </a:lnSpc>
            <a:spcBef>
              <a:spcPct val="0"/>
            </a:spcBef>
            <a:spcAft>
              <a:spcPct val="35000"/>
            </a:spcAft>
            <a:buNone/>
          </a:pPr>
          <a:r>
            <a:rPr lang="en-US" sz="1400" b="1" i="0" kern="1200" dirty="0"/>
            <a:t>Reduced stress levels</a:t>
          </a:r>
          <a:r>
            <a:rPr lang="en-US" sz="1400" b="0" i="0" kern="1200" dirty="0"/>
            <a:t>:</a:t>
          </a:r>
          <a:r>
            <a:rPr lang="en-US" sz="1400" b="1" i="0" kern="1200" dirty="0"/>
            <a:t> </a:t>
          </a:r>
          <a:r>
            <a:rPr lang="en-US" sz="1400" b="0" i="0" kern="1200" dirty="0"/>
            <a:t>Putting your health and needs first along with giving yourself a bit of rest can significantly reduce stress levels.</a:t>
          </a:r>
          <a:endParaRPr lang="en-US" sz="1400" kern="1200" dirty="0"/>
        </a:p>
      </dsp:txBody>
      <dsp:txXfrm>
        <a:off x="1285902" y="1393866"/>
        <a:ext cx="3496303" cy="1113335"/>
      </dsp:txXfrm>
    </dsp:sp>
    <dsp:sp modelId="{0EF3B07F-9BF1-4863-881B-53D6CE2BFFC9}">
      <dsp:nvSpPr>
        <dsp:cNvPr id="0" name=""/>
        <dsp:cNvSpPr/>
      </dsp:nvSpPr>
      <dsp:spPr>
        <a:xfrm>
          <a:off x="0" y="2785536"/>
          <a:ext cx="4782206" cy="1113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BA89B7-323B-4EEF-9265-9CAF36B36BE1}">
      <dsp:nvSpPr>
        <dsp:cNvPr id="0" name=""/>
        <dsp:cNvSpPr/>
      </dsp:nvSpPr>
      <dsp:spPr>
        <a:xfrm>
          <a:off x="336784" y="3036037"/>
          <a:ext cx="612334" cy="612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AF403-98D5-4329-B7B4-E726B1915DE2}">
      <dsp:nvSpPr>
        <dsp:cNvPr id="0" name=""/>
        <dsp:cNvSpPr/>
      </dsp:nvSpPr>
      <dsp:spPr>
        <a:xfrm>
          <a:off x="1285902" y="2785536"/>
          <a:ext cx="3496303" cy="1113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28" tIns="117828" rIns="117828" bIns="117828" numCol="1" spcCol="1270" anchor="ctr" anchorCtr="0">
          <a:noAutofit/>
        </a:bodyPr>
        <a:lstStyle/>
        <a:p>
          <a:pPr marL="0" lvl="0" indent="0" algn="l" defTabSz="622300">
            <a:lnSpc>
              <a:spcPct val="100000"/>
            </a:lnSpc>
            <a:spcBef>
              <a:spcPct val="0"/>
            </a:spcBef>
            <a:spcAft>
              <a:spcPct val="35000"/>
            </a:spcAft>
            <a:buNone/>
          </a:pPr>
          <a:r>
            <a:rPr lang="en-US" sz="1400" b="1" i="0" kern="1200" dirty="0"/>
            <a:t>Increasing self-worth</a:t>
          </a:r>
          <a:r>
            <a:rPr lang="en-US" sz="1400" b="0" i="0" kern="1200" dirty="0"/>
            <a:t>:</a:t>
          </a:r>
          <a:r>
            <a:rPr lang="en-US" sz="1400" b="1" i="0" kern="1200" dirty="0"/>
            <a:t> </a:t>
          </a:r>
          <a:r>
            <a:rPr lang="en-US" sz="1400" b="0" i="0" kern="1200" dirty="0"/>
            <a:t>The more you take care of yourself, the better you will feel about who you are as a person. More of your core needs will be met regularly.</a:t>
          </a:r>
          <a:endParaRPr lang="en-US" sz="1400" kern="1200" dirty="0"/>
        </a:p>
      </dsp:txBody>
      <dsp:txXfrm>
        <a:off x="1285902" y="2785536"/>
        <a:ext cx="3496303" cy="1113335"/>
      </dsp:txXfrm>
    </dsp:sp>
    <dsp:sp modelId="{FAFFCC14-C278-4E4E-8FE8-908EB9CE1350}">
      <dsp:nvSpPr>
        <dsp:cNvPr id="0" name=""/>
        <dsp:cNvSpPr/>
      </dsp:nvSpPr>
      <dsp:spPr>
        <a:xfrm>
          <a:off x="0" y="4177206"/>
          <a:ext cx="4782206" cy="11133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FF659-AF52-47DC-A894-7BB968A785CA}">
      <dsp:nvSpPr>
        <dsp:cNvPr id="0" name=""/>
        <dsp:cNvSpPr/>
      </dsp:nvSpPr>
      <dsp:spPr>
        <a:xfrm>
          <a:off x="336784" y="4427706"/>
          <a:ext cx="612334" cy="612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21CAD-1254-43C3-AC13-7CE0B62C0817}">
      <dsp:nvSpPr>
        <dsp:cNvPr id="0" name=""/>
        <dsp:cNvSpPr/>
      </dsp:nvSpPr>
      <dsp:spPr>
        <a:xfrm>
          <a:off x="1285902" y="4177206"/>
          <a:ext cx="3496303" cy="1113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828" tIns="117828" rIns="117828" bIns="117828" numCol="1" spcCol="1270" anchor="ctr" anchorCtr="0">
          <a:noAutofit/>
        </a:bodyPr>
        <a:lstStyle/>
        <a:p>
          <a:pPr marL="0" lvl="0" indent="0" algn="l" defTabSz="622300">
            <a:lnSpc>
              <a:spcPct val="100000"/>
            </a:lnSpc>
            <a:spcBef>
              <a:spcPct val="0"/>
            </a:spcBef>
            <a:spcAft>
              <a:spcPct val="35000"/>
            </a:spcAft>
            <a:buNone/>
          </a:pPr>
          <a:r>
            <a:rPr lang="en-US" sz="1400" b="1" i="0" kern="1200" dirty="0"/>
            <a:t>Feelings of belonging</a:t>
          </a:r>
          <a:r>
            <a:rPr lang="en-US" sz="1400" b="0" i="0" kern="1200" dirty="0"/>
            <a:t>: A short-term benefit of spending time with others will provide feelings of belonging and love, which is good for your overall mental health.</a:t>
          </a:r>
          <a:endParaRPr lang="en-US" sz="1400" kern="1200" dirty="0"/>
        </a:p>
      </dsp:txBody>
      <dsp:txXfrm>
        <a:off x="1285902" y="4177206"/>
        <a:ext cx="3496303" cy="1113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0ED4E-33FC-4563-B8C4-A1C7AE4C0CDC}">
      <dsp:nvSpPr>
        <dsp:cNvPr id="0" name=""/>
        <dsp:cNvSpPr/>
      </dsp:nvSpPr>
      <dsp:spPr>
        <a:xfrm>
          <a:off x="0" y="2460"/>
          <a:ext cx="115876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D5679-DEA4-4A11-A008-3E631FF9F308}">
      <dsp:nvSpPr>
        <dsp:cNvPr id="0" name=""/>
        <dsp:cNvSpPr/>
      </dsp:nvSpPr>
      <dsp:spPr>
        <a:xfrm>
          <a:off x="0" y="2460"/>
          <a:ext cx="11587655" cy="839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1. Focus on what you can control</a:t>
          </a:r>
        </a:p>
      </dsp:txBody>
      <dsp:txXfrm>
        <a:off x="0" y="2460"/>
        <a:ext cx="11587655" cy="839036"/>
      </dsp:txXfrm>
    </dsp:sp>
    <dsp:sp modelId="{E539D7AD-B389-47F6-A0A2-9459F0D55381}">
      <dsp:nvSpPr>
        <dsp:cNvPr id="0" name=""/>
        <dsp:cNvSpPr/>
      </dsp:nvSpPr>
      <dsp:spPr>
        <a:xfrm>
          <a:off x="0" y="841496"/>
          <a:ext cx="115876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D3BCA4-A723-4F1A-8AC1-5691BB23BF3F}">
      <dsp:nvSpPr>
        <dsp:cNvPr id="0" name=""/>
        <dsp:cNvSpPr/>
      </dsp:nvSpPr>
      <dsp:spPr>
        <a:xfrm>
          <a:off x="0" y="841496"/>
          <a:ext cx="11587655" cy="839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2. Adopt a Resilience Slogan or Theme Song</a:t>
          </a:r>
        </a:p>
      </dsp:txBody>
      <dsp:txXfrm>
        <a:off x="0" y="841496"/>
        <a:ext cx="11587655" cy="839036"/>
      </dsp:txXfrm>
    </dsp:sp>
    <dsp:sp modelId="{14FE73C7-7B63-4CDB-8208-6980DA74DB2B}">
      <dsp:nvSpPr>
        <dsp:cNvPr id="0" name=""/>
        <dsp:cNvSpPr/>
      </dsp:nvSpPr>
      <dsp:spPr>
        <a:xfrm>
          <a:off x="0" y="1680532"/>
          <a:ext cx="115876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FCD3B-21E7-4A63-BBC9-FE7954DD9442}">
      <dsp:nvSpPr>
        <dsp:cNvPr id="0" name=""/>
        <dsp:cNvSpPr/>
      </dsp:nvSpPr>
      <dsp:spPr>
        <a:xfrm>
          <a:off x="0" y="1680532"/>
          <a:ext cx="11587655" cy="839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3. Let Yourself Not Be Okay for a While </a:t>
          </a:r>
        </a:p>
      </dsp:txBody>
      <dsp:txXfrm>
        <a:off x="0" y="1680532"/>
        <a:ext cx="11587655" cy="839036"/>
      </dsp:txXfrm>
    </dsp:sp>
    <dsp:sp modelId="{2F101BF1-6E9F-489C-B662-91B6A5F70D3B}">
      <dsp:nvSpPr>
        <dsp:cNvPr id="0" name=""/>
        <dsp:cNvSpPr/>
      </dsp:nvSpPr>
      <dsp:spPr>
        <a:xfrm>
          <a:off x="0" y="2519568"/>
          <a:ext cx="115876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6D74EE-447A-4BEA-B898-AF64433779E4}">
      <dsp:nvSpPr>
        <dsp:cNvPr id="0" name=""/>
        <dsp:cNvSpPr/>
      </dsp:nvSpPr>
      <dsp:spPr>
        <a:xfrm>
          <a:off x="0" y="2519569"/>
          <a:ext cx="11587655" cy="839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4: Don’t Throw Good Time After Bad</a:t>
          </a:r>
        </a:p>
      </dsp:txBody>
      <dsp:txXfrm>
        <a:off x="0" y="2519569"/>
        <a:ext cx="11587655" cy="839036"/>
      </dsp:txXfrm>
    </dsp:sp>
    <dsp:sp modelId="{7D41E9B0-DAFB-49DA-9A38-D9CF433D9C3F}">
      <dsp:nvSpPr>
        <dsp:cNvPr id="0" name=""/>
        <dsp:cNvSpPr/>
      </dsp:nvSpPr>
      <dsp:spPr>
        <a:xfrm>
          <a:off x="0" y="3358605"/>
          <a:ext cx="115876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5E135F-A711-458C-BCF7-08B394C2ABED}">
      <dsp:nvSpPr>
        <dsp:cNvPr id="0" name=""/>
        <dsp:cNvSpPr/>
      </dsp:nvSpPr>
      <dsp:spPr>
        <a:xfrm>
          <a:off x="0" y="3358605"/>
          <a:ext cx="11587655" cy="839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5: Ignore One-Size-Fits-All Solutions</a:t>
          </a:r>
        </a:p>
      </dsp:txBody>
      <dsp:txXfrm>
        <a:off x="0" y="3358605"/>
        <a:ext cx="11587655" cy="839036"/>
      </dsp:txXfrm>
    </dsp:sp>
    <dsp:sp modelId="{4A601EEF-7345-42FA-8960-996CE029FC5B}">
      <dsp:nvSpPr>
        <dsp:cNvPr id="0" name=""/>
        <dsp:cNvSpPr/>
      </dsp:nvSpPr>
      <dsp:spPr>
        <a:xfrm>
          <a:off x="0" y="4197641"/>
          <a:ext cx="1158765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6304FD-0484-4E6B-BF66-75A5D03E7CE4}">
      <dsp:nvSpPr>
        <dsp:cNvPr id="0" name=""/>
        <dsp:cNvSpPr/>
      </dsp:nvSpPr>
      <dsp:spPr>
        <a:xfrm>
          <a:off x="0" y="4197641"/>
          <a:ext cx="11587655" cy="839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Catherine </a:t>
          </a:r>
          <a:r>
            <a:rPr lang="en-US" sz="2000" kern="1200" dirty="0" err="1"/>
            <a:t>Hannay,MA</a:t>
          </a:r>
          <a:r>
            <a:rPr lang="en-US" sz="2000" kern="1200" dirty="0"/>
            <a:t>, 5 Ways to Practice Self-Care When You’re Exhausted and Overwhelmed</a:t>
          </a:r>
        </a:p>
      </dsp:txBody>
      <dsp:txXfrm>
        <a:off x="0" y="4197641"/>
        <a:ext cx="11587655" cy="8390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4FBD1-B65F-4736-980D-D7DEAC615EEB}">
      <dsp:nvSpPr>
        <dsp:cNvPr id="0" name=""/>
        <dsp:cNvSpPr/>
      </dsp:nvSpPr>
      <dsp:spPr>
        <a:xfrm>
          <a:off x="2608" y="2132386"/>
          <a:ext cx="1862172" cy="11824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D1CB0A-5FE1-4587-AA68-C6835823D976}">
      <dsp:nvSpPr>
        <dsp:cNvPr id="0" name=""/>
        <dsp:cNvSpPr/>
      </dsp:nvSpPr>
      <dsp:spPr>
        <a:xfrm>
          <a:off x="209516" y="2328949"/>
          <a:ext cx="1862172" cy="118247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Broad Array of Possibilities in your personal and professional life</a:t>
          </a:r>
        </a:p>
      </dsp:txBody>
      <dsp:txXfrm>
        <a:off x="244150" y="2363583"/>
        <a:ext cx="1792904" cy="1113211"/>
      </dsp:txXfrm>
    </dsp:sp>
    <dsp:sp modelId="{6D739372-FED1-4394-B020-8BAC7548006E}">
      <dsp:nvSpPr>
        <dsp:cNvPr id="0" name=""/>
        <dsp:cNvSpPr/>
      </dsp:nvSpPr>
      <dsp:spPr>
        <a:xfrm>
          <a:off x="2278596" y="2132386"/>
          <a:ext cx="1862172" cy="11824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9D885A-918C-401B-A757-06B029890C73}">
      <dsp:nvSpPr>
        <dsp:cNvPr id="0" name=""/>
        <dsp:cNvSpPr/>
      </dsp:nvSpPr>
      <dsp:spPr>
        <a:xfrm>
          <a:off x="2485504" y="2328949"/>
          <a:ext cx="1862172" cy="118247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Resilience Building and Responsiveness</a:t>
          </a:r>
        </a:p>
      </dsp:txBody>
      <dsp:txXfrm>
        <a:off x="2520138" y="2363583"/>
        <a:ext cx="1792904" cy="1113211"/>
      </dsp:txXfrm>
    </dsp:sp>
    <dsp:sp modelId="{95890821-C628-487E-ACB0-8AA3B805974D}">
      <dsp:nvSpPr>
        <dsp:cNvPr id="0" name=""/>
        <dsp:cNvSpPr/>
      </dsp:nvSpPr>
      <dsp:spPr>
        <a:xfrm>
          <a:off x="4554585" y="2132386"/>
          <a:ext cx="1862172" cy="11824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60929E-D0DD-412D-99B6-60682AEB1659}">
      <dsp:nvSpPr>
        <dsp:cNvPr id="0" name=""/>
        <dsp:cNvSpPr/>
      </dsp:nvSpPr>
      <dsp:spPr>
        <a:xfrm>
          <a:off x="4761493" y="2328949"/>
          <a:ext cx="1862172" cy="118247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Positive Orientation</a:t>
          </a:r>
        </a:p>
      </dsp:txBody>
      <dsp:txXfrm>
        <a:off x="4796127" y="2363583"/>
        <a:ext cx="1792904" cy="1113211"/>
      </dsp:txXfrm>
    </dsp:sp>
    <dsp:sp modelId="{2819132C-FB68-4AD1-B44B-840E9DDAA2A9}">
      <dsp:nvSpPr>
        <dsp:cNvPr id="0" name=""/>
        <dsp:cNvSpPr/>
      </dsp:nvSpPr>
      <dsp:spPr>
        <a:xfrm>
          <a:off x="6830573" y="2132386"/>
          <a:ext cx="1862172" cy="118247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C5641-4964-4D52-A8F3-81A4BEE3802B}">
      <dsp:nvSpPr>
        <dsp:cNvPr id="0" name=""/>
        <dsp:cNvSpPr/>
      </dsp:nvSpPr>
      <dsp:spPr>
        <a:xfrm>
          <a:off x="7037481" y="2328949"/>
          <a:ext cx="1862172" cy="118247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Maintaining the Status Quo is NOT “good enough”</a:t>
          </a:r>
        </a:p>
      </dsp:txBody>
      <dsp:txXfrm>
        <a:off x="7072115" y="2363583"/>
        <a:ext cx="1792904" cy="11132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C9864-74B2-47F2-9C91-C03277A8BBC4}">
      <dsp:nvSpPr>
        <dsp:cNvPr id="0" name=""/>
        <dsp:cNvSpPr/>
      </dsp:nvSpPr>
      <dsp:spPr>
        <a:xfrm>
          <a:off x="2946" y="1232293"/>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08B264-DE10-4B2B-9EAF-C4BCC2E28364}">
      <dsp:nvSpPr>
        <dsp:cNvPr id="0" name=""/>
        <dsp:cNvSpPr/>
      </dsp:nvSpPr>
      <dsp:spPr>
        <a:xfrm>
          <a:off x="236726" y="1454383"/>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Informed Choice</a:t>
          </a:r>
        </a:p>
      </dsp:txBody>
      <dsp:txXfrm>
        <a:off x="275858" y="1493515"/>
        <a:ext cx="2025748" cy="1257784"/>
      </dsp:txXfrm>
    </dsp:sp>
    <dsp:sp modelId="{21912A15-338D-4DF6-ADBF-F506AFDEE88D}">
      <dsp:nvSpPr>
        <dsp:cNvPr id="0" name=""/>
        <dsp:cNvSpPr/>
      </dsp:nvSpPr>
      <dsp:spPr>
        <a:xfrm>
          <a:off x="2574518" y="1232293"/>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3DFA98-F5A0-4137-9963-56278C26CEB5}">
      <dsp:nvSpPr>
        <dsp:cNvPr id="0" name=""/>
        <dsp:cNvSpPr/>
      </dsp:nvSpPr>
      <dsp:spPr>
        <a:xfrm>
          <a:off x="2808297" y="1454383"/>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Decision making</a:t>
          </a:r>
        </a:p>
      </dsp:txBody>
      <dsp:txXfrm>
        <a:off x="2847429" y="1493515"/>
        <a:ext cx="2025748" cy="1257784"/>
      </dsp:txXfrm>
    </dsp:sp>
    <dsp:sp modelId="{FCB774C2-901D-4811-B8DA-7D860F9E1C4B}">
      <dsp:nvSpPr>
        <dsp:cNvPr id="0" name=""/>
        <dsp:cNvSpPr/>
      </dsp:nvSpPr>
      <dsp:spPr>
        <a:xfrm>
          <a:off x="5146089" y="1232293"/>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22DE7-D356-4120-9034-D835B198658A}">
      <dsp:nvSpPr>
        <dsp:cNvPr id="0" name=""/>
        <dsp:cNvSpPr/>
      </dsp:nvSpPr>
      <dsp:spPr>
        <a:xfrm>
          <a:off x="5379868" y="1454383"/>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With meaning not grasping at straws</a:t>
          </a:r>
          <a:br>
            <a:rPr lang="en-US" sz="1100" kern="1200"/>
          </a:br>
          <a:br>
            <a:rPr lang="en-US" sz="1100" kern="1200"/>
          </a:br>
          <a:endParaRPr lang="en-US" sz="1100" kern="1200"/>
        </a:p>
      </dsp:txBody>
      <dsp:txXfrm>
        <a:off x="5419000" y="1493515"/>
        <a:ext cx="2025748" cy="1257784"/>
      </dsp:txXfrm>
    </dsp:sp>
    <dsp:sp modelId="{090FC869-AD1F-4944-8C47-9BD43F08F584}">
      <dsp:nvSpPr>
        <dsp:cNvPr id="0" name=""/>
        <dsp:cNvSpPr/>
      </dsp:nvSpPr>
      <dsp:spPr>
        <a:xfrm>
          <a:off x="7717661" y="1232293"/>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05423-E558-407A-B14A-BCAC7D131CB2}">
      <dsp:nvSpPr>
        <dsp:cNvPr id="0" name=""/>
        <dsp:cNvSpPr/>
      </dsp:nvSpPr>
      <dsp:spPr>
        <a:xfrm>
          <a:off x="7951440" y="1454383"/>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effectLst/>
            </a:rPr>
            <a:t>Synonyms deliberateness, intent, design, calculation, premeditation, preconception, forethought, plan, planning, preplanning, advance planning, prearrangement, aforethought </a:t>
          </a:r>
          <a:endParaRPr lang="en-US" sz="1100" kern="1200"/>
        </a:p>
      </dsp:txBody>
      <dsp:txXfrm>
        <a:off x="7990572" y="1493515"/>
        <a:ext cx="2025748" cy="12577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68715-7410-4EB6-8927-BBB431D5BC27}">
      <dsp:nvSpPr>
        <dsp:cNvPr id="0" name=""/>
        <dsp:cNvSpPr/>
      </dsp:nvSpPr>
      <dsp:spPr>
        <a:xfrm>
          <a:off x="0" y="0"/>
          <a:ext cx="10293711"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5BC6D0C5-27CE-45B7-B76C-0BDED74D7357}">
      <dsp:nvSpPr>
        <dsp:cNvPr id="0" name=""/>
        <dsp:cNvSpPr/>
      </dsp:nvSpPr>
      <dsp:spPr>
        <a:xfrm>
          <a:off x="0" y="0"/>
          <a:ext cx="10293711" cy="81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Health and wellness: What does it mean to you? </a:t>
          </a:r>
        </a:p>
      </dsp:txBody>
      <dsp:txXfrm>
        <a:off x="0" y="0"/>
        <a:ext cx="10293711" cy="817566"/>
      </dsp:txXfrm>
    </dsp:sp>
    <dsp:sp modelId="{4785090F-9C0D-4463-BBD5-10B4C602B726}">
      <dsp:nvSpPr>
        <dsp:cNvPr id="0" name=""/>
        <dsp:cNvSpPr/>
      </dsp:nvSpPr>
      <dsp:spPr>
        <a:xfrm>
          <a:off x="0" y="817566"/>
          <a:ext cx="10293711" cy="0"/>
        </a:xfrm>
        <a:prstGeom prst="line">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60241B4A-E314-4DF7-9433-A697A21AB220}">
      <dsp:nvSpPr>
        <dsp:cNvPr id="0" name=""/>
        <dsp:cNvSpPr/>
      </dsp:nvSpPr>
      <dsp:spPr>
        <a:xfrm>
          <a:off x="0" y="817566"/>
          <a:ext cx="10293711" cy="81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Happiness: What is happiness, and does it exist on a continuum? What does it mean to you? </a:t>
          </a:r>
        </a:p>
      </dsp:txBody>
      <dsp:txXfrm>
        <a:off x="0" y="817566"/>
        <a:ext cx="10293711" cy="817566"/>
      </dsp:txXfrm>
    </dsp:sp>
    <dsp:sp modelId="{ECD3187E-8095-4D80-9937-00E033CA97C5}">
      <dsp:nvSpPr>
        <dsp:cNvPr id="0" name=""/>
        <dsp:cNvSpPr/>
      </dsp:nvSpPr>
      <dsp:spPr>
        <a:xfrm>
          <a:off x="0" y="1635132"/>
          <a:ext cx="10293711" cy="0"/>
        </a:xfrm>
        <a:prstGeom prst="line">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C9D8B738-A144-4AB3-8E05-9E7FDC6BDA90}">
      <dsp:nvSpPr>
        <dsp:cNvPr id="0" name=""/>
        <dsp:cNvSpPr/>
      </dsp:nvSpPr>
      <dsp:spPr>
        <a:xfrm>
          <a:off x="0" y="1635132"/>
          <a:ext cx="10293711" cy="81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Success means different things to different people. What does it mean to you?</a:t>
          </a:r>
          <a:endParaRPr lang="en-US" sz="2400" kern="1200" dirty="0"/>
        </a:p>
      </dsp:txBody>
      <dsp:txXfrm>
        <a:off x="0" y="1635132"/>
        <a:ext cx="10293711" cy="817566"/>
      </dsp:txXfrm>
    </dsp:sp>
    <dsp:sp modelId="{2E935272-91E5-491B-AB89-93E0B8922266}">
      <dsp:nvSpPr>
        <dsp:cNvPr id="0" name=""/>
        <dsp:cNvSpPr/>
      </dsp:nvSpPr>
      <dsp:spPr>
        <a:xfrm>
          <a:off x="0" y="2452697"/>
          <a:ext cx="10293711" cy="0"/>
        </a:xfrm>
        <a:prstGeom prst="lin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E416101B-9E1A-4031-8D23-4F5B8B83FFB5}">
      <dsp:nvSpPr>
        <dsp:cNvPr id="0" name=""/>
        <dsp:cNvSpPr/>
      </dsp:nvSpPr>
      <dsp:spPr>
        <a:xfrm>
          <a:off x="0" y="2452698"/>
          <a:ext cx="10293711" cy="81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endParaRPr lang="en-US" sz="800" b="1" kern="1200" dirty="0"/>
        </a:p>
        <a:p>
          <a:pPr marL="0" lvl="0" indent="0" algn="l" defTabSz="355600">
            <a:lnSpc>
              <a:spcPct val="90000"/>
            </a:lnSpc>
            <a:spcBef>
              <a:spcPct val="0"/>
            </a:spcBef>
            <a:spcAft>
              <a:spcPct val="35000"/>
            </a:spcAft>
            <a:buNone/>
          </a:pPr>
          <a:endParaRPr lang="en-US" sz="800" b="1" kern="1200" dirty="0"/>
        </a:p>
        <a:p>
          <a:pPr marL="0" lvl="0" indent="0" algn="l" defTabSz="355600">
            <a:lnSpc>
              <a:spcPct val="90000"/>
            </a:lnSpc>
            <a:spcBef>
              <a:spcPct val="0"/>
            </a:spcBef>
            <a:spcAft>
              <a:spcPct val="35000"/>
            </a:spcAft>
            <a:buNone/>
          </a:pPr>
          <a:endParaRPr lang="en-US" sz="800" b="1" kern="1200" dirty="0"/>
        </a:p>
        <a:p>
          <a:pPr marL="0" lvl="0" indent="0" algn="l" defTabSz="355600">
            <a:lnSpc>
              <a:spcPct val="90000"/>
            </a:lnSpc>
            <a:spcBef>
              <a:spcPct val="0"/>
            </a:spcBef>
            <a:spcAft>
              <a:spcPct val="35000"/>
            </a:spcAft>
            <a:buNone/>
          </a:pPr>
          <a:endParaRPr lang="en-US" sz="800" b="1" kern="1200" dirty="0"/>
        </a:p>
        <a:p>
          <a:pPr marL="0" lvl="0" indent="0" algn="l" defTabSz="355600">
            <a:lnSpc>
              <a:spcPct val="90000"/>
            </a:lnSpc>
            <a:spcBef>
              <a:spcPct val="0"/>
            </a:spcBef>
            <a:spcAft>
              <a:spcPct val="35000"/>
            </a:spcAft>
            <a:buNone/>
          </a:pPr>
          <a:r>
            <a:rPr lang="en-US" sz="1600" b="1" kern="1200" dirty="0"/>
            <a:t>					The Year of No Nonsense by Meredith Atwood: How to get over yourself and on with your life</a:t>
          </a:r>
          <a:r>
            <a:rPr lang="en-US" sz="1600" kern="1200" dirty="0"/>
            <a:t>. </a:t>
          </a:r>
        </a:p>
      </dsp:txBody>
      <dsp:txXfrm>
        <a:off x="0" y="2452698"/>
        <a:ext cx="10293711" cy="8175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7DB21-10FB-4FFC-88D0-A8D781757CA1}">
      <dsp:nvSpPr>
        <dsp:cNvPr id="0" name=""/>
        <dsp:cNvSpPr/>
      </dsp:nvSpPr>
      <dsp:spPr>
        <a:xfrm>
          <a:off x="0" y="845551"/>
          <a:ext cx="2828924" cy="179636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696F1-2961-47AE-A2CC-27FBB58B992C}">
      <dsp:nvSpPr>
        <dsp:cNvPr id="0" name=""/>
        <dsp:cNvSpPr/>
      </dsp:nvSpPr>
      <dsp:spPr>
        <a:xfrm>
          <a:off x="31432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 AWARENESS What causes you stress? How do you react? </a:t>
          </a:r>
        </a:p>
      </dsp:txBody>
      <dsp:txXfrm>
        <a:off x="366939" y="1196774"/>
        <a:ext cx="2723696" cy="1691139"/>
      </dsp:txXfrm>
    </dsp:sp>
    <dsp:sp modelId="{1279F421-F0EE-447B-A33A-39D95F39BA8D}">
      <dsp:nvSpPr>
        <dsp:cNvPr id="0" name=""/>
        <dsp:cNvSpPr/>
      </dsp:nvSpPr>
      <dsp:spPr>
        <a:xfrm>
          <a:off x="3457574" y="845551"/>
          <a:ext cx="2828924" cy="179636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C1067-7F4C-493E-A6C4-4FA7E3B8911D}">
      <dsp:nvSpPr>
        <dsp:cNvPr id="0" name=""/>
        <dsp:cNvSpPr/>
      </dsp:nvSpPr>
      <dsp:spPr>
        <a:xfrm>
          <a:off x="3771900"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B= Balance How much can you cope with before it becomes negative stress?</a:t>
          </a:r>
        </a:p>
      </dsp:txBody>
      <dsp:txXfrm>
        <a:off x="3824514" y="1196774"/>
        <a:ext cx="2723696" cy="1691139"/>
      </dsp:txXfrm>
    </dsp:sp>
    <dsp:sp modelId="{BEB91625-CF4D-497A-9A9E-FF1D987EB152}">
      <dsp:nvSpPr>
        <dsp:cNvPr id="0" name=""/>
        <dsp:cNvSpPr/>
      </dsp:nvSpPr>
      <dsp:spPr>
        <a:xfrm>
          <a:off x="6915149" y="845551"/>
          <a:ext cx="2828924" cy="179636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8BFE9E-9C20-422D-971F-CA57FF8DAC80}">
      <dsp:nvSpPr>
        <dsp:cNvPr id="0" name=""/>
        <dsp:cNvSpPr/>
      </dsp:nvSpPr>
      <dsp:spPr>
        <a:xfrm>
          <a:off x="722947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 Control What can you do to help yourself combat the negative effects of stress? </a:t>
          </a:r>
        </a:p>
      </dsp:txBody>
      <dsp:txXfrm>
        <a:off x="7282089" y="1196774"/>
        <a:ext cx="2723696" cy="1691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A5E5E-A2EA-43B0-871D-E55F7B906439}">
      <dsp:nvSpPr>
        <dsp:cNvPr id="0" name=""/>
        <dsp:cNvSpPr/>
      </dsp:nvSpPr>
      <dsp:spPr>
        <a:xfrm>
          <a:off x="0" y="2211"/>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5F6F2-DDFF-4400-804F-93297CD51A2E}">
      <dsp:nvSpPr>
        <dsp:cNvPr id="0" name=""/>
        <dsp:cNvSpPr/>
      </dsp:nvSpPr>
      <dsp:spPr>
        <a:xfrm>
          <a:off x="0" y="2211"/>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Performance expectations</a:t>
          </a:r>
        </a:p>
      </dsp:txBody>
      <dsp:txXfrm>
        <a:off x="0" y="2211"/>
        <a:ext cx="8913078" cy="411340"/>
      </dsp:txXfrm>
    </dsp:sp>
    <dsp:sp modelId="{E7AC7E64-75F8-4708-B9A0-537EC880DCBA}">
      <dsp:nvSpPr>
        <dsp:cNvPr id="0" name=""/>
        <dsp:cNvSpPr/>
      </dsp:nvSpPr>
      <dsp:spPr>
        <a:xfrm>
          <a:off x="0" y="413552"/>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B8C80E-50C5-424D-A7F7-05FB24C98CE7}">
      <dsp:nvSpPr>
        <dsp:cNvPr id="0" name=""/>
        <dsp:cNvSpPr/>
      </dsp:nvSpPr>
      <dsp:spPr>
        <a:xfrm>
          <a:off x="0" y="413552"/>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Client demands and inability to meet demands</a:t>
          </a:r>
        </a:p>
      </dsp:txBody>
      <dsp:txXfrm>
        <a:off x="0" y="413552"/>
        <a:ext cx="8913078" cy="411340"/>
      </dsp:txXfrm>
    </dsp:sp>
    <dsp:sp modelId="{A5CFED08-86D5-48D1-84FD-2CDE5DC50B2B}">
      <dsp:nvSpPr>
        <dsp:cNvPr id="0" name=""/>
        <dsp:cNvSpPr/>
      </dsp:nvSpPr>
      <dsp:spPr>
        <a:xfrm>
          <a:off x="0" y="824892"/>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779BA-50CA-4271-BE99-D5F3AB17ADD3}">
      <dsp:nvSpPr>
        <dsp:cNvPr id="0" name=""/>
        <dsp:cNvSpPr/>
      </dsp:nvSpPr>
      <dsp:spPr>
        <a:xfrm>
          <a:off x="0" y="824892"/>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Lack of competent support</a:t>
          </a:r>
        </a:p>
      </dsp:txBody>
      <dsp:txXfrm>
        <a:off x="0" y="824892"/>
        <a:ext cx="8913078" cy="411340"/>
      </dsp:txXfrm>
    </dsp:sp>
    <dsp:sp modelId="{F2FC91A3-822A-4862-9AA4-9A8E95E24946}">
      <dsp:nvSpPr>
        <dsp:cNvPr id="0" name=""/>
        <dsp:cNvSpPr/>
      </dsp:nvSpPr>
      <dsp:spPr>
        <a:xfrm>
          <a:off x="0" y="1236233"/>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B93A-1521-4506-AEEC-EDF3468B8041}">
      <dsp:nvSpPr>
        <dsp:cNvPr id="0" name=""/>
        <dsp:cNvSpPr/>
      </dsp:nvSpPr>
      <dsp:spPr>
        <a:xfrm>
          <a:off x="0" y="1236233"/>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Low job control</a:t>
          </a:r>
        </a:p>
      </dsp:txBody>
      <dsp:txXfrm>
        <a:off x="0" y="1236233"/>
        <a:ext cx="8913078" cy="411340"/>
      </dsp:txXfrm>
    </dsp:sp>
    <dsp:sp modelId="{D15A4950-9A45-4756-893F-AC5B2F08EC63}">
      <dsp:nvSpPr>
        <dsp:cNvPr id="0" name=""/>
        <dsp:cNvSpPr/>
      </dsp:nvSpPr>
      <dsp:spPr>
        <a:xfrm>
          <a:off x="0" y="1647574"/>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F9037C-C87E-4B2A-983D-4EAB1998F652}">
      <dsp:nvSpPr>
        <dsp:cNvPr id="0" name=""/>
        <dsp:cNvSpPr/>
      </dsp:nvSpPr>
      <dsp:spPr>
        <a:xfrm>
          <a:off x="0" y="1647574"/>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Boredom</a:t>
          </a:r>
        </a:p>
      </dsp:txBody>
      <dsp:txXfrm>
        <a:off x="0" y="1647574"/>
        <a:ext cx="8913078" cy="411340"/>
      </dsp:txXfrm>
    </dsp:sp>
    <dsp:sp modelId="{FBC39741-108F-4A0D-A6BE-4AE2ABAF4E57}">
      <dsp:nvSpPr>
        <dsp:cNvPr id="0" name=""/>
        <dsp:cNvSpPr/>
      </dsp:nvSpPr>
      <dsp:spPr>
        <a:xfrm>
          <a:off x="0" y="2058915"/>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07543-DBB9-434D-82FA-E88D14ED581D}">
      <dsp:nvSpPr>
        <dsp:cNvPr id="0" name=""/>
        <dsp:cNvSpPr/>
      </dsp:nvSpPr>
      <dsp:spPr>
        <a:xfrm>
          <a:off x="0" y="2058915"/>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Coworker conflict</a:t>
          </a:r>
        </a:p>
      </dsp:txBody>
      <dsp:txXfrm>
        <a:off x="0" y="2058915"/>
        <a:ext cx="8913078" cy="411340"/>
      </dsp:txXfrm>
    </dsp:sp>
    <dsp:sp modelId="{520AD2A2-5A84-4FB4-9DED-04A648AE3742}">
      <dsp:nvSpPr>
        <dsp:cNvPr id="0" name=""/>
        <dsp:cNvSpPr/>
      </dsp:nvSpPr>
      <dsp:spPr>
        <a:xfrm>
          <a:off x="0" y="2470255"/>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795C0-3157-4ACF-8466-91F0A7BBA2A8}">
      <dsp:nvSpPr>
        <dsp:cNvPr id="0" name=""/>
        <dsp:cNvSpPr/>
      </dsp:nvSpPr>
      <dsp:spPr>
        <a:xfrm>
          <a:off x="0" y="2470255"/>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Management-Labor conflict</a:t>
          </a:r>
        </a:p>
      </dsp:txBody>
      <dsp:txXfrm>
        <a:off x="0" y="2470255"/>
        <a:ext cx="8913078" cy="411340"/>
      </dsp:txXfrm>
    </dsp:sp>
    <dsp:sp modelId="{C6F60170-7860-4BBE-B6B6-2E08B6E636AF}">
      <dsp:nvSpPr>
        <dsp:cNvPr id="0" name=""/>
        <dsp:cNvSpPr/>
      </dsp:nvSpPr>
      <dsp:spPr>
        <a:xfrm>
          <a:off x="0" y="2881596"/>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34169-FAE4-472A-BCBA-F89849803270}">
      <dsp:nvSpPr>
        <dsp:cNvPr id="0" name=""/>
        <dsp:cNvSpPr/>
      </dsp:nvSpPr>
      <dsp:spPr>
        <a:xfrm>
          <a:off x="0" y="2881596"/>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Second jobs</a:t>
          </a:r>
        </a:p>
      </dsp:txBody>
      <dsp:txXfrm>
        <a:off x="0" y="2881596"/>
        <a:ext cx="8913078" cy="411340"/>
      </dsp:txXfrm>
    </dsp:sp>
    <dsp:sp modelId="{4CEAF3E0-ED54-4938-BF8B-9048B5E0AE54}">
      <dsp:nvSpPr>
        <dsp:cNvPr id="0" name=""/>
        <dsp:cNvSpPr/>
      </dsp:nvSpPr>
      <dsp:spPr>
        <a:xfrm>
          <a:off x="0" y="3292937"/>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DDDC5B-3A70-4236-B053-F77DD18EC797}">
      <dsp:nvSpPr>
        <dsp:cNvPr id="0" name=""/>
        <dsp:cNvSpPr/>
      </dsp:nvSpPr>
      <dsp:spPr>
        <a:xfrm>
          <a:off x="0" y="3292937"/>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Marital/Family spillover</a:t>
          </a:r>
        </a:p>
      </dsp:txBody>
      <dsp:txXfrm>
        <a:off x="0" y="3292937"/>
        <a:ext cx="8913078" cy="411340"/>
      </dsp:txXfrm>
    </dsp:sp>
    <dsp:sp modelId="{2048AEEB-F696-49D6-B934-69C99AC8D78D}">
      <dsp:nvSpPr>
        <dsp:cNvPr id="0" name=""/>
        <dsp:cNvSpPr/>
      </dsp:nvSpPr>
      <dsp:spPr>
        <a:xfrm>
          <a:off x="0" y="3704278"/>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294F28-2BAC-4C26-8824-E33A7BDB1874}">
      <dsp:nvSpPr>
        <dsp:cNvPr id="0" name=""/>
        <dsp:cNvSpPr/>
      </dsp:nvSpPr>
      <dsp:spPr>
        <a:xfrm>
          <a:off x="0" y="3704278"/>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NEW </a:t>
          </a:r>
          <a:r>
            <a:rPr lang="en-US" sz="1900" kern="1200"/>
            <a:t>PANDEMIC and pandemic related stress</a:t>
          </a:r>
        </a:p>
      </dsp:txBody>
      <dsp:txXfrm>
        <a:off x="0" y="3704278"/>
        <a:ext cx="8913078" cy="411340"/>
      </dsp:txXfrm>
    </dsp:sp>
    <dsp:sp modelId="{045AF2B7-B6F9-4820-8D47-86AE99094147}">
      <dsp:nvSpPr>
        <dsp:cNvPr id="0" name=""/>
        <dsp:cNvSpPr/>
      </dsp:nvSpPr>
      <dsp:spPr>
        <a:xfrm>
          <a:off x="0" y="4115618"/>
          <a:ext cx="891307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2C0CC6-48F1-4C8C-93AA-CA9DB4B734FF}">
      <dsp:nvSpPr>
        <dsp:cNvPr id="0" name=""/>
        <dsp:cNvSpPr/>
      </dsp:nvSpPr>
      <dsp:spPr>
        <a:xfrm>
          <a:off x="0" y="4115618"/>
          <a:ext cx="8913078" cy="41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NEW </a:t>
          </a:r>
          <a:r>
            <a:rPr lang="en-US" sz="1900" kern="1200"/>
            <a:t>The election and politics</a:t>
          </a:r>
        </a:p>
      </dsp:txBody>
      <dsp:txXfrm>
        <a:off x="0" y="4115618"/>
        <a:ext cx="8913078" cy="4113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955FB-76C0-4E38-A3E4-EDFC4DE5CDB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50339-FF55-4F43-9055-4866C790591B}" type="slidenum">
              <a:rPr lang="en-US" smtClean="0"/>
              <a:t>‹#›</a:t>
            </a:fld>
            <a:endParaRPr lang="en-US"/>
          </a:p>
        </p:txBody>
      </p:sp>
    </p:spTree>
    <p:extLst>
      <p:ext uri="{BB962C8B-B14F-4D97-AF65-F5344CB8AC3E}">
        <p14:creationId xmlns:p14="http://schemas.microsoft.com/office/powerpoint/2010/main" val="174520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a:t>
            </a:fld>
            <a:endParaRPr lang="en-US"/>
          </a:p>
        </p:txBody>
      </p:sp>
    </p:spTree>
    <p:extLst>
      <p:ext uri="{BB962C8B-B14F-4D97-AF65-F5344CB8AC3E}">
        <p14:creationId xmlns:p14="http://schemas.microsoft.com/office/powerpoint/2010/main" val="178091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10</a:t>
            </a:fld>
            <a:endParaRPr lang="en-US"/>
          </a:p>
        </p:txBody>
      </p:sp>
    </p:spTree>
    <p:extLst>
      <p:ext uri="{BB962C8B-B14F-4D97-AF65-F5344CB8AC3E}">
        <p14:creationId xmlns:p14="http://schemas.microsoft.com/office/powerpoint/2010/main" val="409062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90739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12</a:t>
            </a:fld>
            <a:endParaRPr lang="en-US"/>
          </a:p>
        </p:txBody>
      </p:sp>
    </p:spTree>
    <p:extLst>
      <p:ext uri="{BB962C8B-B14F-4D97-AF65-F5344CB8AC3E}">
        <p14:creationId xmlns:p14="http://schemas.microsoft.com/office/powerpoint/2010/main" val="611217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13</a:t>
            </a:fld>
            <a:endParaRPr lang="en-US"/>
          </a:p>
        </p:txBody>
      </p:sp>
    </p:spTree>
    <p:extLst>
      <p:ext uri="{BB962C8B-B14F-4D97-AF65-F5344CB8AC3E}">
        <p14:creationId xmlns:p14="http://schemas.microsoft.com/office/powerpoint/2010/main" val="265578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14</a:t>
            </a:fld>
            <a:endParaRPr lang="en-US"/>
          </a:p>
        </p:txBody>
      </p:sp>
    </p:spTree>
    <p:extLst>
      <p:ext uri="{BB962C8B-B14F-4D97-AF65-F5344CB8AC3E}">
        <p14:creationId xmlns:p14="http://schemas.microsoft.com/office/powerpoint/2010/main" val="297549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15</a:t>
            </a:fld>
            <a:endParaRPr lang="en-US"/>
          </a:p>
        </p:txBody>
      </p:sp>
    </p:spTree>
    <p:extLst>
      <p:ext uri="{BB962C8B-B14F-4D97-AF65-F5344CB8AC3E}">
        <p14:creationId xmlns:p14="http://schemas.microsoft.com/office/powerpoint/2010/main" val="383841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16</a:t>
            </a:fld>
            <a:endParaRPr lang="en-US"/>
          </a:p>
        </p:txBody>
      </p:sp>
    </p:spTree>
    <p:extLst>
      <p:ext uri="{BB962C8B-B14F-4D97-AF65-F5344CB8AC3E}">
        <p14:creationId xmlns:p14="http://schemas.microsoft.com/office/powerpoint/2010/main" val="1687784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596590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AF8AC6-CA5B-463A-89CF-32272D149F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9531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72927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045042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20</a:t>
            </a:fld>
            <a:endParaRPr lang="en-US"/>
          </a:p>
        </p:txBody>
      </p:sp>
    </p:spTree>
    <p:extLst>
      <p:ext uri="{BB962C8B-B14F-4D97-AF65-F5344CB8AC3E}">
        <p14:creationId xmlns:p14="http://schemas.microsoft.com/office/powerpoint/2010/main" val="2593746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44567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76264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051106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24</a:t>
            </a:fld>
            <a:endParaRPr lang="en-US"/>
          </a:p>
        </p:txBody>
      </p:sp>
    </p:spTree>
    <p:extLst>
      <p:ext uri="{BB962C8B-B14F-4D97-AF65-F5344CB8AC3E}">
        <p14:creationId xmlns:p14="http://schemas.microsoft.com/office/powerpoint/2010/main" val="1653123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25</a:t>
            </a:fld>
            <a:endParaRPr lang="en-US"/>
          </a:p>
        </p:txBody>
      </p:sp>
    </p:spTree>
    <p:extLst>
      <p:ext uri="{BB962C8B-B14F-4D97-AF65-F5344CB8AC3E}">
        <p14:creationId xmlns:p14="http://schemas.microsoft.com/office/powerpoint/2010/main" val="188914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26</a:t>
            </a:fld>
            <a:endParaRPr lang="en-US"/>
          </a:p>
        </p:txBody>
      </p:sp>
    </p:spTree>
    <p:extLst>
      <p:ext uri="{BB962C8B-B14F-4D97-AF65-F5344CB8AC3E}">
        <p14:creationId xmlns:p14="http://schemas.microsoft.com/office/powerpoint/2010/main" val="1105849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048B847-C2C0-4049-9020-2B42FEDFE4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1790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28</a:t>
            </a:fld>
            <a:endParaRPr lang="en-US"/>
          </a:p>
        </p:txBody>
      </p:sp>
    </p:spTree>
    <p:extLst>
      <p:ext uri="{BB962C8B-B14F-4D97-AF65-F5344CB8AC3E}">
        <p14:creationId xmlns:p14="http://schemas.microsoft.com/office/powerpoint/2010/main" val="3513727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399979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02237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30</a:t>
            </a:fld>
            <a:endParaRPr lang="en-US"/>
          </a:p>
        </p:txBody>
      </p:sp>
    </p:spTree>
    <p:extLst>
      <p:ext uri="{BB962C8B-B14F-4D97-AF65-F5344CB8AC3E}">
        <p14:creationId xmlns:p14="http://schemas.microsoft.com/office/powerpoint/2010/main" val="331537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187268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33</a:t>
            </a:fld>
            <a:endParaRPr lang="en-US"/>
          </a:p>
        </p:txBody>
      </p:sp>
    </p:spTree>
    <p:extLst>
      <p:ext uri="{BB962C8B-B14F-4D97-AF65-F5344CB8AC3E}">
        <p14:creationId xmlns:p14="http://schemas.microsoft.com/office/powerpoint/2010/main" val="3274020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FCFA01-2313-442B-AE6E-2F586D2AB0B9}"/>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776EF-0666-4F90-B9C0-04409BDED35B}" type="slidenum">
              <a:rPr kumimoji="0" lang="en-US" altLang="en-US" sz="1200" b="0" i="0" u="none" strike="noStrike" kern="1200" cap="none" spc="0" normalizeH="0" baseline="0" noProof="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164B4F"/>
              </a:solidFill>
              <a:effectLst/>
              <a:uLnTx/>
              <a:uFillTx/>
              <a:latin typeface="Euphemia"/>
              <a:ea typeface="+mn-ea"/>
              <a:cs typeface="+mn-cs"/>
            </a:endParaRPr>
          </a:p>
        </p:txBody>
      </p:sp>
      <p:sp>
        <p:nvSpPr>
          <p:cNvPr id="79874" name="Rectangle 2">
            <a:extLst>
              <a:ext uri="{FF2B5EF4-FFF2-40B4-BE49-F238E27FC236}">
                <a16:creationId xmlns:a16="http://schemas.microsoft.com/office/drawing/2014/main" id="{AFB2D414-2685-43A3-BC94-CE9DC6947D7E}"/>
              </a:ext>
            </a:extLst>
          </p:cNvPr>
          <p:cNvSpPr>
            <a:spLocks noGrp="1" noRot="1" noChangeAspect="1" noChangeArrowheads="1" noTextEdit="1"/>
          </p:cNvSpPr>
          <p:nvPr>
            <p:ph type="sldImg"/>
          </p:nvPr>
        </p:nvSpPr>
        <p:spPr bwMode="auto">
          <a:xfrm>
            <a:off x="1990725" y="625475"/>
            <a:ext cx="3200400" cy="1800225"/>
          </a:xfrm>
          <a:prstGeom prst="rect">
            <a:avLst/>
          </a:prstGeom>
          <a:solidFill>
            <a:srgbClr val="FFFFFF"/>
          </a:solidFill>
          <a:ln>
            <a:solidFill>
              <a:srgbClr val="000000"/>
            </a:solidFill>
            <a:miter lim="800000"/>
            <a:headEnd/>
            <a:tailEnd/>
          </a:ln>
        </p:spPr>
      </p:sp>
      <p:sp>
        <p:nvSpPr>
          <p:cNvPr id="79875" name="Rectangle 3">
            <a:extLst>
              <a:ext uri="{FF2B5EF4-FFF2-40B4-BE49-F238E27FC236}">
                <a16:creationId xmlns:a16="http://schemas.microsoft.com/office/drawing/2014/main" id="{BDA740EB-93B1-4442-9532-47538DFDC3AB}"/>
              </a:ext>
            </a:extLst>
          </p:cNvPr>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554798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AC271B-3912-4E8E-A9EE-9F8FED2C04F1}"/>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B943F7-047B-49C3-93D2-81F3EA90B2ED}" type="slidenum">
              <a:rPr kumimoji="0" lang="en-US" altLang="en-US" sz="1200" b="0" i="0" u="none" strike="noStrike" kern="1200" cap="none" spc="0" normalizeH="0" baseline="0" noProof="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164B4F"/>
              </a:solidFill>
              <a:effectLst/>
              <a:uLnTx/>
              <a:uFillTx/>
              <a:latin typeface="Euphemia"/>
              <a:ea typeface="+mn-ea"/>
              <a:cs typeface="+mn-cs"/>
            </a:endParaRPr>
          </a:p>
        </p:txBody>
      </p:sp>
      <p:sp>
        <p:nvSpPr>
          <p:cNvPr id="94210" name="Rectangle 2">
            <a:extLst>
              <a:ext uri="{FF2B5EF4-FFF2-40B4-BE49-F238E27FC236}">
                <a16:creationId xmlns:a16="http://schemas.microsoft.com/office/drawing/2014/main" id="{CA2F56A5-E18D-418A-B03F-7BC9BB762FBE}"/>
              </a:ext>
            </a:extLst>
          </p:cNvPr>
          <p:cNvSpPr>
            <a:spLocks noGrp="1" noRot="1" noChangeAspect="1" noChangeArrowheads="1" noTextEdit="1"/>
          </p:cNvSpPr>
          <p:nvPr>
            <p:ph type="sldImg"/>
          </p:nvPr>
        </p:nvSpPr>
        <p:spPr bwMode="auto">
          <a:xfrm>
            <a:off x="1990725" y="625475"/>
            <a:ext cx="3200400" cy="1800225"/>
          </a:xfrm>
          <a:prstGeom prst="rect">
            <a:avLst/>
          </a:prstGeom>
          <a:solidFill>
            <a:srgbClr val="FFFFFF"/>
          </a:solidFill>
          <a:ln>
            <a:solidFill>
              <a:srgbClr val="000000"/>
            </a:solidFill>
            <a:miter lim="800000"/>
            <a:headEnd/>
            <a:tailEnd/>
          </a:ln>
        </p:spPr>
      </p:sp>
      <p:sp>
        <p:nvSpPr>
          <p:cNvPr id="94211" name="Rectangle 3">
            <a:extLst>
              <a:ext uri="{FF2B5EF4-FFF2-40B4-BE49-F238E27FC236}">
                <a16:creationId xmlns:a16="http://schemas.microsoft.com/office/drawing/2014/main" id="{3C272697-A064-4F51-A873-3A388AD609B4}"/>
              </a:ext>
            </a:extLst>
          </p:cNvPr>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1449134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2DB089-EA7E-48D8-A227-4259D8C24FD8}"/>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F1ADC2-F14D-4D6D-8210-7460B6A18439}" type="slidenum">
              <a:rPr kumimoji="0" lang="en-US" altLang="en-US" sz="1200" b="0" i="0" u="none" strike="noStrike" kern="1200" cap="none" spc="0" normalizeH="0" baseline="0" noProof="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164B4F"/>
              </a:solidFill>
              <a:effectLst/>
              <a:uLnTx/>
              <a:uFillTx/>
              <a:latin typeface="Euphemia"/>
              <a:ea typeface="+mn-ea"/>
              <a:cs typeface="+mn-cs"/>
            </a:endParaRPr>
          </a:p>
        </p:txBody>
      </p:sp>
      <p:sp>
        <p:nvSpPr>
          <p:cNvPr id="112642" name="Rectangle 2">
            <a:extLst>
              <a:ext uri="{FF2B5EF4-FFF2-40B4-BE49-F238E27FC236}">
                <a16:creationId xmlns:a16="http://schemas.microsoft.com/office/drawing/2014/main" id="{47788579-8AE0-4E15-B887-2637C990CEEA}"/>
              </a:ext>
            </a:extLst>
          </p:cNvPr>
          <p:cNvSpPr>
            <a:spLocks noGrp="1" noRot="1" noChangeAspect="1" noChangeArrowheads="1" noTextEdit="1"/>
          </p:cNvSpPr>
          <p:nvPr>
            <p:ph type="sldImg"/>
          </p:nvPr>
        </p:nvSpPr>
        <p:spPr bwMode="auto">
          <a:xfrm>
            <a:off x="1990725" y="625475"/>
            <a:ext cx="3200400" cy="1800225"/>
          </a:xfrm>
          <a:prstGeom prst="rect">
            <a:avLst/>
          </a:prstGeom>
          <a:solidFill>
            <a:srgbClr val="FFFFFF"/>
          </a:solidFill>
          <a:ln>
            <a:solidFill>
              <a:srgbClr val="000000"/>
            </a:solidFill>
            <a:miter lim="800000"/>
            <a:headEnd/>
            <a:tailEnd/>
          </a:ln>
        </p:spPr>
      </p:sp>
      <p:sp>
        <p:nvSpPr>
          <p:cNvPr id="112643" name="Rectangle 3">
            <a:extLst>
              <a:ext uri="{FF2B5EF4-FFF2-40B4-BE49-F238E27FC236}">
                <a16:creationId xmlns:a16="http://schemas.microsoft.com/office/drawing/2014/main" id="{6FD34633-4040-4D04-A483-99B9801F7830}"/>
              </a:ext>
            </a:extLst>
          </p:cNvPr>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a:lstStyle/>
          <a:p>
            <a:pPr>
              <a:buFontTx/>
              <a:buChar char="•"/>
            </a:pPr>
            <a:endParaRPr lang="en-US" altLang="en-US" dirty="0"/>
          </a:p>
        </p:txBody>
      </p:sp>
    </p:spTree>
    <p:extLst>
      <p:ext uri="{BB962C8B-B14F-4D97-AF65-F5344CB8AC3E}">
        <p14:creationId xmlns:p14="http://schemas.microsoft.com/office/powerpoint/2010/main" val="3935811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875002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DD1D4A4-188C-441F-9275-F5BF1376BD4B}"/>
              </a:ext>
            </a:extLst>
          </p:cNvPr>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24C14D-3E2C-4586-A4EF-882DB67D51E8}" type="slidenum">
              <a:rPr kumimoji="0" lang="en-US" altLang="en-US" sz="1200" b="0" i="0" u="none" strike="noStrike" kern="1200" cap="none" spc="0" normalizeH="0" baseline="0" noProof="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srgbClr val="164B4F"/>
              </a:solidFill>
              <a:effectLst/>
              <a:uLnTx/>
              <a:uFillTx/>
              <a:latin typeface="Euphemia"/>
              <a:ea typeface="+mn-ea"/>
              <a:cs typeface="+mn-cs"/>
            </a:endParaRPr>
          </a:p>
        </p:txBody>
      </p:sp>
      <p:sp>
        <p:nvSpPr>
          <p:cNvPr id="102402" name="Rectangle 2">
            <a:extLst>
              <a:ext uri="{FF2B5EF4-FFF2-40B4-BE49-F238E27FC236}">
                <a16:creationId xmlns:a16="http://schemas.microsoft.com/office/drawing/2014/main" id="{9321C042-C0F1-483F-BD57-644F95187F5C}"/>
              </a:ext>
            </a:extLst>
          </p:cNvPr>
          <p:cNvSpPr>
            <a:spLocks noGrp="1" noRot="1" noChangeAspect="1" noChangeArrowheads="1" noTextEdit="1"/>
          </p:cNvSpPr>
          <p:nvPr>
            <p:ph type="sldImg"/>
          </p:nvPr>
        </p:nvSpPr>
        <p:spPr bwMode="auto">
          <a:xfrm>
            <a:off x="1990725" y="625475"/>
            <a:ext cx="3200400" cy="1800225"/>
          </a:xfrm>
          <a:prstGeom prst="rect">
            <a:avLst/>
          </a:prstGeom>
          <a:solidFill>
            <a:srgbClr val="FFFFFF"/>
          </a:solidFill>
          <a:ln>
            <a:solidFill>
              <a:srgbClr val="000000"/>
            </a:solidFill>
            <a:miter lim="800000"/>
            <a:headEnd/>
            <a:tailEnd/>
          </a:ln>
        </p:spPr>
      </p:sp>
      <p:sp>
        <p:nvSpPr>
          <p:cNvPr id="102403" name="Rectangle 3">
            <a:extLst>
              <a:ext uri="{FF2B5EF4-FFF2-40B4-BE49-F238E27FC236}">
                <a16:creationId xmlns:a16="http://schemas.microsoft.com/office/drawing/2014/main" id="{3FB1E195-053F-44D8-B005-5B73C97BBE06}"/>
              </a:ext>
            </a:extLst>
          </p:cNvPr>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999313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95294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78129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4</a:t>
            </a:fld>
            <a:endParaRPr lang="en-US"/>
          </a:p>
        </p:txBody>
      </p:sp>
    </p:spTree>
    <p:extLst>
      <p:ext uri="{BB962C8B-B14F-4D97-AF65-F5344CB8AC3E}">
        <p14:creationId xmlns:p14="http://schemas.microsoft.com/office/powerpoint/2010/main" val="462657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102061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42</a:t>
            </a:fld>
            <a:endParaRPr lang="en-US"/>
          </a:p>
        </p:txBody>
      </p:sp>
    </p:spTree>
    <p:extLst>
      <p:ext uri="{BB962C8B-B14F-4D97-AF65-F5344CB8AC3E}">
        <p14:creationId xmlns:p14="http://schemas.microsoft.com/office/powerpoint/2010/main" val="1633971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393324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17803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45</a:t>
            </a:fld>
            <a:endParaRPr lang="en-US"/>
          </a:p>
        </p:txBody>
      </p:sp>
    </p:spTree>
    <p:extLst>
      <p:ext uri="{BB962C8B-B14F-4D97-AF65-F5344CB8AC3E}">
        <p14:creationId xmlns:p14="http://schemas.microsoft.com/office/powerpoint/2010/main" val="3249161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664047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732C75-4EEE-41C8-9A7B-2DAFE88CA2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0357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49</a:t>
            </a:fld>
            <a:endParaRPr lang="en-US"/>
          </a:p>
        </p:txBody>
      </p:sp>
    </p:spTree>
    <p:extLst>
      <p:ext uri="{BB962C8B-B14F-4D97-AF65-F5344CB8AC3E}">
        <p14:creationId xmlns:p14="http://schemas.microsoft.com/office/powerpoint/2010/main" val="37480823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50</a:t>
            </a:fld>
            <a:endParaRPr lang="en-US"/>
          </a:p>
        </p:txBody>
      </p:sp>
    </p:spTree>
    <p:extLst>
      <p:ext uri="{BB962C8B-B14F-4D97-AF65-F5344CB8AC3E}">
        <p14:creationId xmlns:p14="http://schemas.microsoft.com/office/powerpoint/2010/main" val="2915354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57E07-A0A7-45B9-96CB-DD321378C5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32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738802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255883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54</a:t>
            </a:fld>
            <a:endParaRPr lang="en-US"/>
          </a:p>
        </p:txBody>
      </p:sp>
    </p:spTree>
    <p:extLst>
      <p:ext uri="{BB962C8B-B14F-4D97-AF65-F5344CB8AC3E}">
        <p14:creationId xmlns:p14="http://schemas.microsoft.com/office/powerpoint/2010/main" val="29205988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340880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56</a:t>
            </a:fld>
            <a:endParaRPr lang="en-US"/>
          </a:p>
        </p:txBody>
      </p:sp>
    </p:spTree>
    <p:extLst>
      <p:ext uri="{BB962C8B-B14F-4D97-AF65-F5344CB8AC3E}">
        <p14:creationId xmlns:p14="http://schemas.microsoft.com/office/powerpoint/2010/main" val="4146595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57</a:t>
            </a:fld>
            <a:endParaRPr lang="en-US"/>
          </a:p>
        </p:txBody>
      </p:sp>
    </p:spTree>
    <p:extLst>
      <p:ext uri="{BB962C8B-B14F-4D97-AF65-F5344CB8AC3E}">
        <p14:creationId xmlns:p14="http://schemas.microsoft.com/office/powerpoint/2010/main" val="2290176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58</a:t>
            </a:fld>
            <a:endParaRPr lang="en-US"/>
          </a:p>
        </p:txBody>
      </p:sp>
    </p:spTree>
    <p:extLst>
      <p:ext uri="{BB962C8B-B14F-4D97-AF65-F5344CB8AC3E}">
        <p14:creationId xmlns:p14="http://schemas.microsoft.com/office/powerpoint/2010/main" val="1363159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59</a:t>
            </a:fld>
            <a:endParaRPr lang="en-US"/>
          </a:p>
        </p:txBody>
      </p:sp>
    </p:spTree>
    <p:extLst>
      <p:ext uri="{BB962C8B-B14F-4D97-AF65-F5344CB8AC3E}">
        <p14:creationId xmlns:p14="http://schemas.microsoft.com/office/powerpoint/2010/main" val="26973898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1078273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3065023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7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450339-FF55-4F43-9055-4866C790591B}" type="slidenum">
              <a:rPr lang="en-US" smtClean="0"/>
              <a:t>6</a:t>
            </a:fld>
            <a:endParaRPr lang="en-US"/>
          </a:p>
        </p:txBody>
      </p:sp>
    </p:spTree>
    <p:extLst>
      <p:ext uri="{BB962C8B-B14F-4D97-AF65-F5344CB8AC3E}">
        <p14:creationId xmlns:p14="http://schemas.microsoft.com/office/powerpoint/2010/main" val="284927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244214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726360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61351F-DBB1-4664-ADA9-83BC7CB8848D}" type="slidenum">
              <a:rPr kumimoji="0" lang="en-US"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51364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48A87A34-81AB-432B-8DAE-1953F412C126}" type="datetimeFigureOut">
              <a:rPr lang="en-US" smtClean="0"/>
              <a:t>11/6/2024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582345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ADC8-8A28-FA6D-715E-249C8D54BC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BBE95B-F903-3DB5-B06D-4B9A657E3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A691B-4522-358A-5AD2-49D2EBC37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E8E8A-8375-86DB-8DB0-ACAF682813A6}"/>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6" name="Footer Placeholder 5">
            <a:extLst>
              <a:ext uri="{FF2B5EF4-FFF2-40B4-BE49-F238E27FC236}">
                <a16:creationId xmlns:a16="http://schemas.microsoft.com/office/drawing/2014/main" id="{59D0CA71-A2B2-D488-024C-B24374353E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66369-763B-C7D0-1388-75600FF9D987}"/>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372274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56E7-119C-F4F6-7CCB-A2A623B8E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1C3A-4448-C15F-D38A-803BD917A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6AFB5-1595-73E0-FB84-82DF534D3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1B6EC3-EDFE-7E01-19AD-33782919DDAE}"/>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6" name="Footer Placeholder 5">
            <a:extLst>
              <a:ext uri="{FF2B5EF4-FFF2-40B4-BE49-F238E27FC236}">
                <a16:creationId xmlns:a16="http://schemas.microsoft.com/office/drawing/2014/main" id="{9534314B-8E60-28E0-00DA-14D64D8DE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DF5F7-5B8C-B7B9-FA93-93FBCA99BD4F}"/>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218862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547D-7BC4-F0FB-6045-81A4F72DBB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D384CA-3378-F476-D9A2-B5C955D2C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6E782-D5DA-10A6-97EC-F86C58BAA757}"/>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5" name="Footer Placeholder 4">
            <a:extLst>
              <a:ext uri="{FF2B5EF4-FFF2-40B4-BE49-F238E27FC236}">
                <a16:creationId xmlns:a16="http://schemas.microsoft.com/office/drawing/2014/main" id="{BE74DB12-F700-85AD-FF9A-62D7F70EA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8488F-380F-DC50-A5B6-5E1B3EC6E3CA}"/>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4141620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586BD-B35C-9CE9-B645-52D7B22BA8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6BF11B-E882-AD9D-744F-C31F85803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D6F48-6FE4-B631-5718-AD38841884BC}"/>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5" name="Footer Placeholder 4">
            <a:extLst>
              <a:ext uri="{FF2B5EF4-FFF2-40B4-BE49-F238E27FC236}">
                <a16:creationId xmlns:a16="http://schemas.microsoft.com/office/drawing/2014/main" id="{4CD88C14-29CC-6F10-CE7C-E0649197E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3006D-D350-7D54-7F86-34C3EC5ED430}"/>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1493054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D9712D-992A-4AB1-A5C2-575F75921AA2}"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17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D9712D-992A-4AB1-A5C2-575F75921AA2}"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363595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2719-C279-49C1-9FC0-1D6B1BDEA877}"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333" smtClean="0">
                <a:solidFill>
                  <a:schemeClr val="dk2"/>
                </a:solidFill>
                <a:latin typeface="Open Sans"/>
                <a:ea typeface="Open Sans"/>
                <a:cs typeface="Open Sans"/>
                <a:sym typeface="Open Sans"/>
              </a:rPr>
              <a:pPr lvl="0" algn="r">
                <a:spcBef>
                  <a:spcPts val="0"/>
                </a:spcBef>
                <a:buNone/>
              </a:pPr>
              <a:t>‹#›</a:t>
            </a:fld>
            <a:endParaRPr lang="en" sz="1333">
              <a:solidFill>
                <a:schemeClr val="dk2"/>
              </a:solidFill>
              <a:latin typeface="Open Sans"/>
              <a:ea typeface="Open Sans"/>
              <a:cs typeface="Open Sans"/>
              <a:sym typeface="Open San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5387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D9712D-992A-4AB1-A5C2-575F75921AA2}" type="datetimeFigureOut">
              <a:rPr lang="en-US" smtClean="0"/>
              <a:pPr/>
              <a:t>11/6/2024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8243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D9712D-992A-4AB1-A5C2-575F75921AA2}" type="datetimeFigureOut">
              <a:rPr lang="en-US" smtClean="0"/>
              <a:pPr/>
              <a:t>11/6/2024</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72281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D9712D-992A-4AB1-A5C2-575F75921AA2}" type="datetimeFigureOut">
              <a:rPr lang="en-US" smtClean="0"/>
              <a:pPr/>
              <a:t>11/6/2024</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370832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8A87A34-81AB-432B-8DAE-1953F412C126}" type="datetimeFigureOut">
              <a:rPr lang="en-US" smtClean="0"/>
              <a:pPr/>
              <a:t>11/6/2024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0362978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CD9712D-992A-4AB1-A5C2-575F75921AA2}" type="datetimeFigureOut">
              <a:rPr lang="en-US" smtClean="0"/>
              <a:pPr/>
              <a:t>11/6/2024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1FEFA0A-2F20-4B60-98C6-5FFDA469AA1C}" type="slidenum">
              <a:rPr lang="en-US" smtClean="0"/>
              <a:pPr/>
              <a:t>‹#›</a:t>
            </a:fld>
            <a:endParaRPr lang="en-US"/>
          </a:p>
        </p:txBody>
      </p:sp>
    </p:spTree>
    <p:extLst>
      <p:ext uri="{BB962C8B-B14F-4D97-AF65-F5344CB8AC3E}">
        <p14:creationId xmlns:p14="http://schemas.microsoft.com/office/powerpoint/2010/main" val="247732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34E2719-C279-49C1-9FC0-1D6B1BDEA877}" type="datetimeFigureOut">
              <a:rPr lang="en-US" smtClean="0"/>
              <a:t>11/6/2024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lvl="0" algn="r">
              <a:spcBef>
                <a:spcPts val="0"/>
              </a:spcBef>
              <a:buNone/>
            </a:pPr>
            <a:fld id="{00000000-1234-1234-1234-123412341234}" type="slidenum">
              <a:rPr lang="en" sz="1333" smtClean="0">
                <a:solidFill>
                  <a:schemeClr val="dk2"/>
                </a:solidFill>
                <a:latin typeface="Open Sans"/>
                <a:ea typeface="Open Sans"/>
                <a:cs typeface="Open Sans"/>
                <a:sym typeface="Open Sans"/>
              </a:rPr>
              <a:pPr lvl="0" algn="r">
                <a:spcBef>
                  <a:spcPts val="0"/>
                </a:spcBef>
                <a:buNone/>
              </a:pPr>
              <a:t>‹#›</a:t>
            </a:fld>
            <a:endParaRPr lang="en" sz="1333">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146058451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10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E2719-C279-49C1-9FC0-1D6B1BDEA877}"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333" smtClean="0">
                <a:solidFill>
                  <a:schemeClr val="dk2"/>
                </a:solidFill>
                <a:latin typeface="Open Sans"/>
                <a:ea typeface="Open Sans"/>
                <a:cs typeface="Open Sans"/>
                <a:sym typeface="Open Sans"/>
              </a:rPr>
              <a:pPr lvl="0" algn="r">
                <a:spcBef>
                  <a:spcPts val="0"/>
                </a:spcBef>
                <a:buNone/>
              </a:pPr>
              <a:t>‹#›</a:t>
            </a:fld>
            <a:endParaRPr lang="en" sz="1333">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120558511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E2719-C279-49C1-9FC0-1D6B1BDEA877}"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333" smtClean="0">
                <a:solidFill>
                  <a:schemeClr val="dk2"/>
                </a:solidFill>
                <a:latin typeface="Open Sans"/>
                <a:ea typeface="Open Sans"/>
                <a:cs typeface="Open Sans"/>
                <a:sym typeface="Open Sans"/>
              </a:rPr>
              <a:pPr lvl="0" algn="r">
                <a:spcBef>
                  <a:spcPts val="0"/>
                </a:spcBef>
                <a:buNone/>
              </a:pPr>
              <a:t>‹#›</a:t>
            </a:fld>
            <a:endParaRPr lang="en" sz="1333">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273684642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415600" y="593367"/>
            <a:ext cx="11360800" cy="94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15600" y="1688433"/>
            <a:ext cx="11360800" cy="44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954506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AEEC-92D9-4C16-8286-A8B6D8027430}"/>
              </a:ext>
            </a:extLst>
          </p:cNvPr>
          <p:cNvSpPr>
            <a:spLocks noGrp="1"/>
          </p:cNvSpPr>
          <p:nvPr>
            <p:ph type="title"/>
          </p:nvPr>
        </p:nvSpPr>
        <p:spPr>
          <a:xfrm>
            <a:off x="609600" y="274638"/>
            <a:ext cx="10972801"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7CC8A3-FB80-4F7B-8CEF-B32211533A53}"/>
              </a:ext>
            </a:extLst>
          </p:cNvPr>
          <p:cNvSpPr>
            <a:spLocks noGrp="1"/>
          </p:cNvSpPr>
          <p:nvPr>
            <p:ph type="body" sz="half" idx="1"/>
          </p:nvPr>
        </p:nvSpPr>
        <p:spPr>
          <a:xfrm>
            <a:off x="609600" y="1600202"/>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70C2B-521A-4F60-8E38-300DA1F3C50A}"/>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C8DA47E-29E9-4AF2-9F74-C768AF3415DC}"/>
              </a:ext>
            </a:extLst>
          </p:cNvPr>
          <p:cNvSpPr>
            <a:spLocks noGrp="1"/>
          </p:cNvSpPr>
          <p:nvPr>
            <p:ph sz="quarter" idx="3"/>
          </p:nvPr>
        </p:nvSpPr>
        <p:spPr>
          <a:xfrm>
            <a:off x="6197600" y="3938590"/>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ECEFFD9-CF3B-4DC3-8AEE-56B060981203}"/>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2F420D8-9ED9-41A2-84E2-3A0FF5B14D59}"/>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1230968-98F4-4F53-8E35-9A5F559F0071}"/>
              </a:ext>
            </a:extLst>
          </p:cNvPr>
          <p:cNvSpPr>
            <a:spLocks noGrp="1"/>
          </p:cNvSpPr>
          <p:nvPr>
            <p:ph type="sldNum" sz="quarter" idx="12"/>
          </p:nvPr>
        </p:nvSpPr>
        <p:spPr>
          <a:xfrm>
            <a:off x="8737601" y="6245225"/>
            <a:ext cx="2844800" cy="476250"/>
          </a:xfrm>
        </p:spPr>
        <p:txBody>
          <a:bodyPr/>
          <a:lstStyle>
            <a:lvl1pPr>
              <a:defRPr/>
            </a:lvl1pPr>
          </a:lstStyle>
          <a:p>
            <a:fld id="{B5886D58-E2C3-4902-A615-2C369F5F0840}" type="slidenum">
              <a:rPr lang="en-US" altLang="en-US"/>
              <a:pPr/>
              <a:t>‹#›</a:t>
            </a:fld>
            <a:endParaRPr lang="en-US" altLang="en-US"/>
          </a:p>
        </p:txBody>
      </p:sp>
    </p:spTree>
    <p:extLst>
      <p:ext uri="{BB962C8B-B14F-4D97-AF65-F5344CB8AC3E}">
        <p14:creationId xmlns:p14="http://schemas.microsoft.com/office/powerpoint/2010/main" val="3520486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07A1-B2E9-490A-A67D-A77BF60B8DCB}"/>
              </a:ext>
            </a:extLst>
          </p:cNvPr>
          <p:cNvSpPr>
            <a:spLocks noGrp="1"/>
          </p:cNvSpPr>
          <p:nvPr>
            <p:ph type="title"/>
          </p:nvPr>
        </p:nvSpPr>
        <p:spPr>
          <a:xfrm>
            <a:off x="609600" y="274638"/>
            <a:ext cx="10972801"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4C9CF5-5D6C-4375-AD84-DF21C32FC467}"/>
              </a:ext>
            </a:extLst>
          </p:cNvPr>
          <p:cNvSpPr>
            <a:spLocks noGrp="1"/>
          </p:cNvSpPr>
          <p:nvPr>
            <p:ph type="body" sz="half" idx="1"/>
          </p:nvPr>
        </p:nvSpPr>
        <p:spPr>
          <a:xfrm>
            <a:off x="609600" y="1600202"/>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1C32E6-5296-4490-A1F5-57C27D0F749F}"/>
              </a:ext>
            </a:extLst>
          </p:cNvPr>
          <p:cNvSpPr>
            <a:spLocks noGrp="1"/>
          </p:cNvSpPr>
          <p:nvPr>
            <p:ph sz="half" idx="2"/>
          </p:nvPr>
        </p:nvSpPr>
        <p:spPr>
          <a:xfrm>
            <a:off x="6197600" y="1600202"/>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996EF-68EB-4419-A8AB-DD9754E8B69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9C881AC-CFD0-4B57-9881-360F9518B56A}"/>
              </a:ext>
            </a:extLst>
          </p:cNvPr>
          <p:cNvSpPr>
            <a:spLocks noGrp="1"/>
          </p:cNvSpPr>
          <p:nvPr>
            <p:ph type="ftr" sz="quarter" idx="11"/>
          </p:nvPr>
        </p:nvSpPr>
        <p:spPr>
          <a:xfrm>
            <a:off x="4165601"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F8CDC4B-EDF8-4A83-BF56-D230ECFD3A15}"/>
              </a:ext>
            </a:extLst>
          </p:cNvPr>
          <p:cNvSpPr>
            <a:spLocks noGrp="1"/>
          </p:cNvSpPr>
          <p:nvPr>
            <p:ph type="sldNum" sz="quarter" idx="12"/>
          </p:nvPr>
        </p:nvSpPr>
        <p:spPr>
          <a:xfrm>
            <a:off x="8737601" y="6245225"/>
            <a:ext cx="2844800" cy="476250"/>
          </a:xfrm>
        </p:spPr>
        <p:txBody>
          <a:bodyPr/>
          <a:lstStyle>
            <a:lvl1pPr>
              <a:defRPr/>
            </a:lvl1pPr>
          </a:lstStyle>
          <a:p>
            <a:fld id="{F3CC1941-A205-4DB7-915F-0A3E5E5D36E0}" type="slidenum">
              <a:rPr lang="en-US" altLang="en-US"/>
              <a:pPr/>
              <a:t>‹#›</a:t>
            </a:fld>
            <a:endParaRPr lang="en-US" altLang="en-US"/>
          </a:p>
        </p:txBody>
      </p:sp>
    </p:spTree>
    <p:extLst>
      <p:ext uri="{BB962C8B-B14F-4D97-AF65-F5344CB8AC3E}">
        <p14:creationId xmlns:p14="http://schemas.microsoft.com/office/powerpoint/2010/main" val="253714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2FC8-83A9-3640-8C43-3FA266484D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DE9FD7-FB07-66DE-73DE-92C725F626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E66A8-2218-8426-5F96-2BFACCCA43E7}"/>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5" name="Footer Placeholder 4">
            <a:extLst>
              <a:ext uri="{FF2B5EF4-FFF2-40B4-BE49-F238E27FC236}">
                <a16:creationId xmlns:a16="http://schemas.microsoft.com/office/drawing/2014/main" id="{3BBD87C7-3534-0555-7B83-C9FB82B67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B6840-2632-651A-7A02-223C04DC3B62}"/>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60871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4C8D-A498-873A-6BBC-6947B5DB2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BD7AD-C613-C420-EBE3-C0F81977C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CC229-5174-3F88-A5D9-B7298CCA9033}"/>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5" name="Footer Placeholder 4">
            <a:extLst>
              <a:ext uri="{FF2B5EF4-FFF2-40B4-BE49-F238E27FC236}">
                <a16:creationId xmlns:a16="http://schemas.microsoft.com/office/drawing/2014/main" id="{771792E8-E1BB-60DD-997D-38F1C03F5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A0AFB-EEAD-B556-282B-8EA31BB90427}"/>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220184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2E57-6574-38D1-C2B5-D63F55666B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76530F-1DA4-9D2D-89A3-21507DF7F0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79BEF1-05F1-DB8D-F588-027228288B51}"/>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5" name="Footer Placeholder 4">
            <a:extLst>
              <a:ext uri="{FF2B5EF4-FFF2-40B4-BE49-F238E27FC236}">
                <a16:creationId xmlns:a16="http://schemas.microsoft.com/office/drawing/2014/main" id="{8CB25058-6DAB-A00A-4657-08773249B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1A80A-B590-5028-76C2-D4FE968ABA1C}"/>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227566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0BD9-742A-6B1D-5702-7DDC9853D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CE7DE-8724-005E-8D67-31438B7F19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E08F1-0775-AEC3-4959-BDEF72C3D8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8787BB-CA8D-D7DA-5F2F-61DB7293878D}"/>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6" name="Footer Placeholder 5">
            <a:extLst>
              <a:ext uri="{FF2B5EF4-FFF2-40B4-BE49-F238E27FC236}">
                <a16:creationId xmlns:a16="http://schemas.microsoft.com/office/drawing/2014/main" id="{8EEA9B16-AC7C-5E38-F258-95832B340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647A1-A343-6A31-9CA3-9D27D2EB4B75}"/>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418318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DD83-34AF-A5F6-65A8-07A4B10402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0D20A-4539-A551-0D2B-DC2840530B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B5D94-FC16-2C5F-5F2C-A99CBA483C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616407-676F-1EDD-1D6A-AA2E7D6049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D09B4-9EAE-FA90-B15D-5C2A592BDF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2E6D6-53CE-9E02-EDFC-123226E23F72}"/>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8" name="Footer Placeholder 7">
            <a:extLst>
              <a:ext uri="{FF2B5EF4-FFF2-40B4-BE49-F238E27FC236}">
                <a16:creationId xmlns:a16="http://schemas.microsoft.com/office/drawing/2014/main" id="{79A3B0C2-BEF0-ABC3-F7BB-9BA314CA0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8BD4B5-C076-BB7C-6669-416AB7C441B9}"/>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118162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69244-3BCB-275D-C34C-513170899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4609AE-179B-F000-C950-2EE0DE18B33C}"/>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4" name="Footer Placeholder 3">
            <a:extLst>
              <a:ext uri="{FF2B5EF4-FFF2-40B4-BE49-F238E27FC236}">
                <a16:creationId xmlns:a16="http://schemas.microsoft.com/office/drawing/2014/main" id="{EEB8649F-F9A2-89A9-A574-B572FD99A0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B0E4D-E835-1F44-889E-EB3198803247}"/>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104501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0D6AF8-428D-1301-C21F-053F9F013EE0}"/>
              </a:ext>
            </a:extLst>
          </p:cNvPr>
          <p:cNvSpPr>
            <a:spLocks noGrp="1"/>
          </p:cNvSpPr>
          <p:nvPr>
            <p:ph type="dt" sz="half" idx="10"/>
          </p:nvPr>
        </p:nvSpPr>
        <p:spPr/>
        <p:txBody>
          <a:bodyPr/>
          <a:lstStyle/>
          <a:p>
            <a:fld id="{4EBC9A09-E611-4456-B364-EFC34C6682AE}" type="datetimeFigureOut">
              <a:rPr lang="en-US" smtClean="0"/>
              <a:t>11/6/2024</a:t>
            </a:fld>
            <a:endParaRPr lang="en-US"/>
          </a:p>
        </p:txBody>
      </p:sp>
      <p:sp>
        <p:nvSpPr>
          <p:cNvPr id="3" name="Footer Placeholder 2">
            <a:extLst>
              <a:ext uri="{FF2B5EF4-FFF2-40B4-BE49-F238E27FC236}">
                <a16:creationId xmlns:a16="http://schemas.microsoft.com/office/drawing/2014/main" id="{9F0E1DA1-5854-02D5-5B2C-A4E40714BA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44F51C-2408-37FB-E6FC-0458DF10AEAF}"/>
              </a:ext>
            </a:extLst>
          </p:cNvPr>
          <p:cNvSpPr>
            <a:spLocks noGrp="1"/>
          </p:cNvSpPr>
          <p:nvPr>
            <p:ph type="sldNum" sz="quarter" idx="12"/>
          </p:nvPr>
        </p:nvSpPr>
        <p:spPr/>
        <p:txBody>
          <a:bodyPr/>
          <a:lstStyle/>
          <a:p>
            <a:fld id="{B53991E7-C1FB-40C4-AC7A-71ECA911D124}" type="slidenum">
              <a:rPr lang="en-US" smtClean="0"/>
              <a:t>‹#›</a:t>
            </a:fld>
            <a:endParaRPr lang="en-US"/>
          </a:p>
        </p:txBody>
      </p:sp>
    </p:spTree>
    <p:extLst>
      <p:ext uri="{BB962C8B-B14F-4D97-AF65-F5344CB8AC3E}">
        <p14:creationId xmlns:p14="http://schemas.microsoft.com/office/powerpoint/2010/main" val="667223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8A87A34-81AB-432B-8DAE-1953F412C126}" type="datetimeFigureOut">
              <a:rPr lang="en-US" smtClean="0"/>
              <a:pPr/>
              <a:t>11/6/2024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047275"/>
      </p:ext>
    </p:extLst>
  </p:cSld>
  <p:clrMap bg1="lt1" tx1="dk1" bg2="lt2" tx2="dk2" accent1="accent1" accent2="accent2" accent3="accent3" accent4="accent4" accent5="accent5" accent6="accent6" hlink="hlink" folHlink="folHlink"/>
  <p:sldLayoutIdLst>
    <p:sldLayoutId id="2147483677" r:id="rId1"/>
    <p:sldLayoutId id="2147483672" r:id="rId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240E8-AD07-5E85-02C7-22C7D2B5A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863A4-82C2-AD8F-A85B-886D8B014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C4ECF-A551-B6E5-2EAC-FA7AFE542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BC9A09-E611-4456-B364-EFC34C6682AE}" type="datetimeFigureOut">
              <a:rPr lang="en-US" smtClean="0"/>
              <a:t>11/6/2024</a:t>
            </a:fld>
            <a:endParaRPr lang="en-US"/>
          </a:p>
        </p:txBody>
      </p:sp>
      <p:sp>
        <p:nvSpPr>
          <p:cNvPr id="5" name="Footer Placeholder 4">
            <a:extLst>
              <a:ext uri="{FF2B5EF4-FFF2-40B4-BE49-F238E27FC236}">
                <a16:creationId xmlns:a16="http://schemas.microsoft.com/office/drawing/2014/main" id="{F326E873-5977-59A9-BF36-E054B4177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962553-1B2E-78E9-D1A6-F78F5BA7F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3991E7-C1FB-40C4-AC7A-71ECA911D124}" type="slidenum">
              <a:rPr lang="en-US" smtClean="0"/>
              <a:t>‹#›</a:t>
            </a:fld>
            <a:endParaRPr lang="en-US"/>
          </a:p>
        </p:txBody>
      </p:sp>
    </p:spTree>
    <p:extLst>
      <p:ext uri="{BB962C8B-B14F-4D97-AF65-F5344CB8AC3E}">
        <p14:creationId xmlns:p14="http://schemas.microsoft.com/office/powerpoint/2010/main" val="294475228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85387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www.massagetherapybug.com/service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northwestern.edu/wellness/8-dimensions/spiritual-wellness.html" TargetMode="External"/><Relationship Id="rId3" Type="http://schemas.openxmlformats.org/officeDocument/2006/relationships/hyperlink" Target="https://www.northwestern.edu/wellness/8-dimensions/physical-wellness.html" TargetMode="External"/><Relationship Id="rId7" Type="http://schemas.openxmlformats.org/officeDocument/2006/relationships/hyperlink" Target="https://www.northwestern.edu/wellness/8-dimensions/environmental-wellness.html"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northwestern.edu/wellness/8-dimensions/intellectual-wellness.html" TargetMode="External"/><Relationship Id="rId5" Type="http://schemas.openxmlformats.org/officeDocument/2006/relationships/hyperlink" Target="https://www.northwestern.edu/wellness/8-dimensions/social-wellness.html" TargetMode="External"/><Relationship Id="rId10" Type="http://schemas.openxmlformats.org/officeDocument/2006/relationships/hyperlink" Target="https://www.northwestern.edu/wellness/8-dimensions/financial-wellness.html" TargetMode="External"/><Relationship Id="rId4" Type="http://schemas.openxmlformats.org/officeDocument/2006/relationships/hyperlink" Target="https://www.northwestern.edu/wellness/8-dimensions/emotional-wellness.html" TargetMode="External"/><Relationship Id="rId9" Type="http://schemas.openxmlformats.org/officeDocument/2006/relationships/hyperlink" Target="https://www.northwestern.edu/wellness/8-dimensions/vocational-wellness.htm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nimh.nih.gov/health/topics/caring-for-your-mental-health"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3.xml"/><Relationship Id="rId11" Type="http://schemas.openxmlformats.org/officeDocument/2006/relationships/hyperlink" Target="https://www.verywellhealth.com/what-is-self-esteem-5205044" TargetMode="External"/><Relationship Id="rId5" Type="http://schemas.openxmlformats.org/officeDocument/2006/relationships/diagramQuickStyle" Target="../diagrams/quickStyle3.xml"/><Relationship Id="rId10" Type="http://schemas.openxmlformats.org/officeDocument/2006/relationships/hyperlink" Target="https://www.verywellhealth.com/stroke-overview-4581888" TargetMode="External"/><Relationship Id="rId4" Type="http://schemas.openxmlformats.org/officeDocument/2006/relationships/diagramLayout" Target="../diagrams/layout3.xml"/><Relationship Id="rId9" Type="http://schemas.openxmlformats.org/officeDocument/2006/relationships/hyperlink" Target="https://www.verywellhealth.com/heart-attack-overview-458196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w0iVTQS8ft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collegecounselorinfo.wikispaces.com/Typical+Day+for+a+College+Counselor"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www.pickpik.com/glass-water-napkin-sky-reflection-glass-tumbler-air-7131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hyperlink" Target="http://www.seriouscaseoftheruns.com/2011/09/fall-is-in-air.html"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www.dictionary.com/browse/integral" TargetMode="External"/><Relationship Id="rId7" Type="http://schemas.openxmlformats.org/officeDocument/2006/relationships/hyperlink" Target="http://www.flickr.com/photos/vblibrary/8672563717/"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hyperlink" Target="http://english.stackexchange.com/questions/185405/what-is-a-noun-or-adjective-to-describe-somebody-who-juggles-work-study-hobbie"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hyperlink" Target="https://pursuit.unimelb.edu.au/articles/exercising-in-middle-age-can-save-your-memory-later" TargetMode="External"/><Relationship Id="rId13"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4.jpg"/><Relationship Id="rId12" Type="http://schemas.openxmlformats.org/officeDocument/2006/relationships/hyperlink" Target="http://www.pngall.com/money-png/download/1889" TargetMode="External"/><Relationship Id="rId17" Type="http://schemas.openxmlformats.org/officeDocument/2006/relationships/hyperlink" Target="https://creativecommons.org/licenses/by-sa/3.0/" TargetMode="External"/><Relationship Id="rId2" Type="http://schemas.openxmlformats.org/officeDocument/2006/relationships/notesSlide" Target="../notesSlides/notesSlide30.xml"/><Relationship Id="rId16" Type="http://schemas.openxmlformats.org/officeDocument/2006/relationships/hyperlink" Target="https://creativecommons.org/licenses/by-nc-sa/3.0/" TargetMode="External"/><Relationship Id="rId1" Type="http://schemas.openxmlformats.org/officeDocument/2006/relationships/slideLayout" Target="../slideLayouts/slideLayout20.xml"/><Relationship Id="rId6" Type="http://schemas.openxmlformats.org/officeDocument/2006/relationships/hyperlink" Target="https://www.publicdomainpictures.net/en/view-image.php?image=147290&amp;picture=tropical-beach" TargetMode="External"/><Relationship Id="rId11" Type="http://schemas.openxmlformats.org/officeDocument/2006/relationships/image" Target="../media/image26.png"/><Relationship Id="rId5" Type="http://schemas.openxmlformats.org/officeDocument/2006/relationships/image" Target="../media/image23.jpg"/><Relationship Id="rId15" Type="http://schemas.openxmlformats.org/officeDocument/2006/relationships/hyperlink" Target="https://creativecommons.org/licenses/by-nc/3.0/" TargetMode="External"/><Relationship Id="rId10" Type="http://schemas.openxmlformats.org/officeDocument/2006/relationships/hyperlink" Target="https://commons.wikimedia.org/wiki/File:Flickr_-_The_U.S._Army_-_Hurricane_Sandy_assistance.jpg" TargetMode="External"/><Relationship Id="rId4" Type="http://schemas.openxmlformats.org/officeDocument/2006/relationships/hyperlink" Target="https://thoughts.t37.net/when-do-you-draw-the-line-on-helping-people-technically-online-b406931e7f5d" TargetMode="External"/><Relationship Id="rId9" Type="http://schemas.openxmlformats.org/officeDocument/2006/relationships/image" Target="../media/image25.jpeg"/><Relationship Id="rId14" Type="http://schemas.openxmlformats.org/officeDocument/2006/relationships/hyperlink" Target="https://www.pexels.com/photo/young-woman-and-child-helping-each-other-ti-wear-disposable-masks-in-nature-400061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axpixel.net/Eccentric-Superhero-Geek-Freak-Superman-Ubermensch-1825720"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pixabay.com/en/superhero-superman-super-hero-hero-296963/" TargetMode="Externa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hyperlink" Target="http://coops-l.wikispaces.com/Warm-up+Games" TargetMode="Externa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s://www.flickr.com/photos/netweb/6092932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hyperlink" Target="http://egypteduc1049.wikispaces.com/Pyramid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millennialchristian.com/2012/01/20/staying-close-to-god/" TargetMode="External"/><Relationship Id="rId3" Type="http://schemas.openxmlformats.org/officeDocument/2006/relationships/image" Target="../media/image36.jpeg"/><Relationship Id="rId7"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hyperlink" Target="http://commons.wikimedia.org/wiki/File:Novitiate_group_in_the_Buddhism_sits_the_concentration_prays.jpg" TargetMode="External"/><Relationship Id="rId5" Type="http://schemas.openxmlformats.org/officeDocument/2006/relationships/image" Target="../media/image37.jpg"/><Relationship Id="rId4" Type="http://schemas.openxmlformats.org/officeDocument/2006/relationships/hyperlink" Target="http://commons.wikimedia.org/wiki/file:st._johns_church,_creagerstown,_maryland.jpg" TargetMode="External"/><Relationship Id="rId9"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hyperlink" Target="https://sensa.health/blog/self-care-apps/" TargetMode="Externa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www.psychologytoday.com/us/basics/self-talk" TargetMode="External"/><Relationship Id="rId2" Type="http://schemas.openxmlformats.org/officeDocument/2006/relationships/hyperlink" Target="https://www.psychologytoday.com/us/basics/attention" TargetMode="Externa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XCXMXuUDaic" TargetMode="External"/><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hyperlink" Target="https://www.flickr.com/photos/netweb/60929326"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hyperlink" Target="https://video.alexanderstreet.com/watch/mission-joy"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https://doi-org.proxy1.cl.msu.edu/10.1007/978-3-319-48021-3_1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hyperlink" Target="http://morethaneoi.blogspot.com/2014_06_01_archive.html" TargetMode="External"/><Relationship Id="rId2" Type="http://schemas.openxmlformats.org/officeDocument/2006/relationships/image" Target="../media/image81.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hyperlink" Target="https://jojofeelings.wordpress.com/2012/02/15/interview-you/"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DE1F88EA-5B85-4782-9A95-9C738F48E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5" name="Rectangle 134">
            <a:extLst>
              <a:ext uri="{FF2B5EF4-FFF2-40B4-BE49-F238E27FC236}">
                <a16:creationId xmlns:a16="http://schemas.microsoft.com/office/drawing/2014/main" id="{E9A9E663-1F8A-406B-B295-B1EF8596D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8" name="Straight Connector 147">
            <a:extLst>
              <a:ext uri="{FF2B5EF4-FFF2-40B4-BE49-F238E27FC236}">
                <a16:creationId xmlns:a16="http://schemas.microsoft.com/office/drawing/2014/main" id="{EC97561C-9294-4114-A5D6-9CF6CF68A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5" name="Rectangle 154">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1135D-0D51-DA41-33AE-B9055E1A357B}"/>
              </a:ext>
            </a:extLst>
          </p:cNvPr>
          <p:cNvSpPr>
            <a:spLocks noGrp="1"/>
          </p:cNvSpPr>
          <p:nvPr>
            <p:ph type="title"/>
          </p:nvPr>
        </p:nvSpPr>
        <p:spPr>
          <a:xfrm>
            <a:off x="965030" y="963997"/>
            <a:ext cx="3254691" cy="4938361"/>
          </a:xfrm>
        </p:spPr>
        <p:txBody>
          <a:bodyPr vert="horz" lIns="91440" tIns="45720" rIns="91440" bIns="45720" rtlCol="0" anchor="ctr">
            <a:normAutofit/>
          </a:bodyPr>
          <a:lstStyle/>
          <a:p>
            <a:pPr algn="r">
              <a:spcBef>
                <a:spcPct val="0"/>
              </a:spcBef>
            </a:pPr>
            <a:r>
              <a:rPr lang="en-US" sz="4100" b="1" i="1"/>
              <a:t>Attitude of Gratitude</a:t>
            </a:r>
            <a:br>
              <a:rPr lang="en-US" sz="4100"/>
            </a:br>
            <a:br>
              <a:rPr lang="en-US" sz="4100"/>
            </a:br>
            <a:r>
              <a:rPr lang="en-US" sz="4100"/>
              <a:t>What are you thankful for? </a:t>
            </a:r>
            <a:br>
              <a:rPr lang="en-US" sz="4100"/>
            </a:br>
            <a:br>
              <a:rPr lang="en-US" sz="4100"/>
            </a:br>
            <a:r>
              <a:rPr lang="en-US" sz="4100"/>
              <a:t>I am thankful for…..</a:t>
            </a:r>
            <a:br>
              <a:rPr lang="en-US" sz="4100"/>
            </a:br>
            <a:endParaRPr lang="en-US" sz="4100"/>
          </a:p>
        </p:txBody>
      </p:sp>
      <p:cxnSp>
        <p:nvCxnSpPr>
          <p:cNvPr id="157" name="Straight Connector 156">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FF8CB16-DF03-2B58-0F1B-C7EBD6BBBA30}"/>
              </a:ext>
            </a:extLst>
          </p:cNvPr>
          <p:cNvSpPr>
            <a:spLocks noGrp="1"/>
          </p:cNvSpPr>
          <p:nvPr>
            <p:ph type="body" idx="1"/>
          </p:nvPr>
        </p:nvSpPr>
        <p:spPr>
          <a:xfrm>
            <a:off x="5134882" y="963507"/>
            <a:ext cx="6135097" cy="4938851"/>
          </a:xfrm>
        </p:spPr>
        <p:txBody>
          <a:bodyPr vert="horz" lIns="0" tIns="45720" rIns="0" bIns="45720" rtlCol="0" anchor="ctr">
            <a:normAutofit/>
          </a:bodyPr>
          <a:lstStyle/>
          <a:p>
            <a:pPr lvl="1"/>
            <a:r>
              <a:rPr lang="en-US" sz="3200" dirty="0"/>
              <a:t>My improved golf game that got better after retirement </a:t>
            </a:r>
            <a:r>
              <a:rPr lang="en-US" sz="3200" dirty="0">
                <a:sym typeface="Wingdings" panose="05000000000000000000" pitchFamily="2" charset="2"/>
              </a:rPr>
              <a:t></a:t>
            </a:r>
            <a:endParaRPr lang="en-US" sz="3200" dirty="0"/>
          </a:p>
          <a:p>
            <a:pPr lvl="1"/>
            <a:r>
              <a:rPr lang="en-US" dirty="0"/>
              <a:t>……….</a:t>
            </a:r>
          </a:p>
          <a:p>
            <a:pPr lvl="1"/>
            <a:r>
              <a:rPr lang="en-US" dirty="0"/>
              <a:t>………..</a:t>
            </a:r>
          </a:p>
          <a:p>
            <a:pPr lvl="1"/>
            <a:endParaRPr lang="en-US" dirty="0"/>
          </a:p>
          <a:p>
            <a:endParaRPr lang="en-US" sz="1800" dirty="0"/>
          </a:p>
          <a:p>
            <a:endParaRPr lang="en-US" sz="1800" dirty="0"/>
          </a:p>
        </p:txBody>
      </p:sp>
    </p:spTree>
    <p:extLst>
      <p:ext uri="{BB962C8B-B14F-4D97-AF65-F5344CB8AC3E}">
        <p14:creationId xmlns:p14="http://schemas.microsoft.com/office/powerpoint/2010/main" val="390090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0CF4-C918-4F48-9116-4207C610E845}"/>
              </a:ext>
            </a:extLst>
          </p:cNvPr>
          <p:cNvSpPr>
            <a:spLocks noGrp="1"/>
          </p:cNvSpPr>
          <p:nvPr>
            <p:ph type="title"/>
          </p:nvPr>
        </p:nvSpPr>
        <p:spPr>
          <a:xfrm>
            <a:off x="931817" y="685800"/>
            <a:ext cx="10711543" cy="811306"/>
          </a:xfrm>
        </p:spPr>
        <p:txBody>
          <a:bodyPr>
            <a:noAutofit/>
          </a:bodyPr>
          <a:lstStyle/>
          <a:p>
            <a:r>
              <a:rPr lang="en-US" sz="2800" b="0" i="0" dirty="0">
                <a:solidFill>
                  <a:srgbClr val="212121"/>
                </a:solidFill>
                <a:effectLst/>
                <a:latin typeface="var(--font-family-a)"/>
              </a:rPr>
              <a:t>What SOME People Think Self-Care Is 	     What Self-Care Actually Is </a:t>
            </a:r>
            <a:br>
              <a:rPr lang="en-US" sz="2800" b="0" i="0" dirty="0">
                <a:solidFill>
                  <a:srgbClr val="212121"/>
                </a:solidFill>
                <a:effectLst/>
                <a:latin typeface="var(--font-family-a)"/>
              </a:rPr>
            </a:br>
            <a:endParaRPr lang="en-US" sz="2800" dirty="0"/>
          </a:p>
        </p:txBody>
      </p:sp>
      <p:sp>
        <p:nvSpPr>
          <p:cNvPr id="3" name="Content Placeholder 2">
            <a:extLst>
              <a:ext uri="{FF2B5EF4-FFF2-40B4-BE49-F238E27FC236}">
                <a16:creationId xmlns:a16="http://schemas.microsoft.com/office/drawing/2014/main" id="{4D4AB85D-7478-1871-059A-37FC377E9D84}"/>
              </a:ext>
            </a:extLst>
          </p:cNvPr>
          <p:cNvSpPr>
            <a:spLocks noGrp="1"/>
          </p:cNvSpPr>
          <p:nvPr>
            <p:ph sz="half" idx="1"/>
          </p:nvPr>
        </p:nvSpPr>
        <p:spPr>
          <a:xfrm>
            <a:off x="931817" y="1309002"/>
            <a:ext cx="4609151" cy="5118846"/>
          </a:xfrm>
        </p:spPr>
        <p:txBody>
          <a:bodyPr>
            <a:normAutofit fontScale="92500" lnSpcReduction="10000"/>
          </a:bodyPr>
          <a:lstStyle/>
          <a:p>
            <a:pPr algn="l" fontAlgn="base">
              <a:buFont typeface="Arial" panose="020B0604020202020204" pitchFamily="34" charset="0"/>
              <a:buChar char="•"/>
            </a:pPr>
            <a:r>
              <a:rPr lang="en-US" sz="2600" b="0" i="0" dirty="0">
                <a:solidFill>
                  <a:srgbClr val="212121"/>
                </a:solidFill>
                <a:effectLst/>
                <a:latin typeface="var(--font-family-b)"/>
              </a:rPr>
              <a:t>Overindulgence in spending</a:t>
            </a:r>
          </a:p>
          <a:p>
            <a:pPr algn="l" fontAlgn="base">
              <a:buFont typeface="Arial" panose="020B0604020202020204" pitchFamily="34" charset="0"/>
              <a:buChar char="•"/>
            </a:pPr>
            <a:r>
              <a:rPr lang="en-US" sz="2600" b="0" i="0" dirty="0">
                <a:solidFill>
                  <a:srgbClr val="212121"/>
                </a:solidFill>
                <a:effectLst/>
                <a:latin typeface="var(--font-family-b)"/>
              </a:rPr>
              <a:t>Binge-eating your favorite but unhealthy foods</a:t>
            </a:r>
          </a:p>
          <a:p>
            <a:pPr algn="l" fontAlgn="base">
              <a:buFont typeface="Arial" panose="020B0604020202020204" pitchFamily="34" charset="0"/>
              <a:buChar char="•"/>
            </a:pPr>
            <a:r>
              <a:rPr lang="en-US" sz="2600" b="0" i="0" dirty="0">
                <a:solidFill>
                  <a:srgbClr val="212121"/>
                </a:solidFill>
                <a:effectLst/>
                <a:latin typeface="var(--font-family-b)"/>
              </a:rPr>
              <a:t>Participating in activities that provide instant gratification</a:t>
            </a:r>
          </a:p>
          <a:p>
            <a:pPr algn="l" fontAlgn="base">
              <a:buFont typeface="Arial" panose="020B0604020202020204" pitchFamily="34" charset="0"/>
              <a:buChar char="•"/>
            </a:pPr>
            <a:r>
              <a:rPr lang="en-US" sz="2600" b="0" i="0" dirty="0">
                <a:solidFill>
                  <a:srgbClr val="212121"/>
                </a:solidFill>
                <a:effectLst/>
                <a:latin typeface="var(--font-family-b)"/>
              </a:rPr>
              <a:t>Going on expensive and lavish vacations</a:t>
            </a:r>
          </a:p>
          <a:p>
            <a:pPr algn="l" fontAlgn="base">
              <a:buFont typeface="Arial" panose="020B0604020202020204" pitchFamily="34" charset="0"/>
              <a:buChar char="•"/>
            </a:pPr>
            <a:r>
              <a:rPr lang="en-US" sz="2600" b="0" i="0" dirty="0">
                <a:solidFill>
                  <a:srgbClr val="212121"/>
                </a:solidFill>
                <a:effectLst/>
                <a:latin typeface="var(--font-family-b)"/>
              </a:rPr>
              <a:t>Perfecting oneself by any means necessary</a:t>
            </a:r>
          </a:p>
          <a:p>
            <a:pPr algn="l" fontAlgn="base">
              <a:buFont typeface="Arial" panose="020B0604020202020204" pitchFamily="34" charset="0"/>
              <a:buChar char="•"/>
            </a:pPr>
            <a:r>
              <a:rPr lang="en-US" sz="2600" b="0" i="0" dirty="0">
                <a:solidFill>
                  <a:srgbClr val="212121"/>
                </a:solidFill>
                <a:effectLst/>
                <a:latin typeface="var(--font-family-b)"/>
              </a:rPr>
              <a:t>Numbing bad feelings using alcohol or illicit substances</a:t>
            </a:r>
          </a:p>
          <a:p>
            <a:pPr algn="l" fontAlgn="base">
              <a:buFont typeface="Arial" panose="020B0604020202020204" pitchFamily="34" charset="0"/>
              <a:buChar char="•"/>
            </a:pPr>
            <a:r>
              <a:rPr lang="en-US" sz="2600" b="0" i="0" dirty="0">
                <a:solidFill>
                  <a:srgbClr val="212121"/>
                </a:solidFill>
                <a:effectLst/>
                <a:latin typeface="var(--font-family-b)"/>
              </a:rPr>
              <a:t>Binge-watching television</a:t>
            </a:r>
          </a:p>
          <a:p>
            <a:endParaRPr lang="en-US" dirty="0"/>
          </a:p>
        </p:txBody>
      </p:sp>
      <p:sp>
        <p:nvSpPr>
          <p:cNvPr id="4" name="Content Placeholder 3">
            <a:extLst>
              <a:ext uri="{FF2B5EF4-FFF2-40B4-BE49-F238E27FC236}">
                <a16:creationId xmlns:a16="http://schemas.microsoft.com/office/drawing/2014/main" id="{8AF6344A-1D86-02A7-346F-9746F8A4BB22}"/>
              </a:ext>
            </a:extLst>
          </p:cNvPr>
          <p:cNvSpPr>
            <a:spLocks noGrp="1"/>
          </p:cNvSpPr>
          <p:nvPr>
            <p:ph sz="half" idx="2"/>
          </p:nvPr>
        </p:nvSpPr>
        <p:spPr>
          <a:xfrm>
            <a:off x="6426125" y="1326778"/>
            <a:ext cx="5460409" cy="5531222"/>
          </a:xfrm>
        </p:spPr>
        <p:txBody>
          <a:bodyPr>
            <a:normAutofit fontScale="92500" lnSpcReduction="10000"/>
          </a:bodyPr>
          <a:lstStyle/>
          <a:p>
            <a:pPr algn="l" fontAlgn="base">
              <a:buFont typeface="Arial" panose="020B0604020202020204" pitchFamily="34" charset="0"/>
              <a:buChar char="•"/>
            </a:pPr>
            <a:r>
              <a:rPr lang="en-US" sz="2400" b="0" i="0" dirty="0">
                <a:solidFill>
                  <a:srgbClr val="212121"/>
                </a:solidFill>
                <a:effectLst/>
                <a:latin typeface="var(--font-family-b)"/>
              </a:rPr>
              <a:t>Prioritizing one's physical and mental health</a:t>
            </a:r>
          </a:p>
          <a:p>
            <a:pPr algn="l" fontAlgn="base">
              <a:buFont typeface="Arial" panose="020B0604020202020204" pitchFamily="34" charset="0"/>
              <a:buChar char="•"/>
            </a:pPr>
            <a:r>
              <a:rPr lang="en-US" sz="2400" b="0" i="0" dirty="0">
                <a:solidFill>
                  <a:srgbClr val="212121"/>
                </a:solidFill>
                <a:effectLst/>
                <a:latin typeface="var(--font-family-b)"/>
              </a:rPr>
              <a:t>Adopting healthy lifestyle habits that can be maintained long-term</a:t>
            </a:r>
          </a:p>
          <a:p>
            <a:pPr algn="l" fontAlgn="base">
              <a:buFont typeface="Arial" panose="020B0604020202020204" pitchFamily="34" charset="0"/>
              <a:buChar char="•"/>
            </a:pPr>
            <a:r>
              <a:rPr lang="en-US" sz="2400" b="0" i="0" dirty="0">
                <a:solidFill>
                  <a:srgbClr val="212121"/>
                </a:solidFill>
                <a:effectLst/>
                <a:latin typeface="var(--font-family-b)"/>
              </a:rPr>
              <a:t>Eating a healthy diet</a:t>
            </a:r>
          </a:p>
          <a:p>
            <a:pPr algn="l" fontAlgn="base">
              <a:buFont typeface="Arial" panose="020B0604020202020204" pitchFamily="34" charset="0"/>
              <a:buChar char="•"/>
            </a:pPr>
            <a:r>
              <a:rPr lang="en-US" sz="2400" b="0" i="0" dirty="0">
                <a:solidFill>
                  <a:srgbClr val="212121"/>
                </a:solidFill>
                <a:effectLst/>
                <a:latin typeface="var(--font-family-b)"/>
              </a:rPr>
              <a:t>Finding exercise activities that you enjoy and participating in them regularly</a:t>
            </a:r>
          </a:p>
          <a:p>
            <a:pPr algn="l" fontAlgn="base">
              <a:buFont typeface="Arial" panose="020B0604020202020204" pitchFamily="34" charset="0"/>
              <a:buChar char="•"/>
            </a:pPr>
            <a:r>
              <a:rPr lang="en-US" sz="2400" b="0" i="0" dirty="0">
                <a:solidFill>
                  <a:srgbClr val="212121"/>
                </a:solidFill>
                <a:effectLst/>
                <a:latin typeface="var(--font-family-b)"/>
              </a:rPr>
              <a:t>Getting an adequate amount of good-quality sleep</a:t>
            </a:r>
          </a:p>
          <a:p>
            <a:pPr algn="l" fontAlgn="base">
              <a:buFont typeface="Arial" panose="020B0604020202020204" pitchFamily="34" charset="0"/>
              <a:buChar char="•"/>
            </a:pPr>
            <a:r>
              <a:rPr lang="en-US" sz="2400" b="0" i="0" dirty="0">
                <a:solidFill>
                  <a:srgbClr val="212121"/>
                </a:solidFill>
                <a:effectLst/>
                <a:latin typeface="var(--font-family-b)"/>
              </a:rPr>
              <a:t>Following treatment plans for existing conditions accordingly</a:t>
            </a:r>
          </a:p>
          <a:p>
            <a:pPr algn="l" fontAlgn="base">
              <a:buFont typeface="Arial" panose="020B0604020202020204" pitchFamily="34" charset="0"/>
              <a:buChar char="•"/>
            </a:pPr>
            <a:r>
              <a:rPr lang="en-US" sz="2400" b="0" i="0" dirty="0">
                <a:solidFill>
                  <a:srgbClr val="212121"/>
                </a:solidFill>
                <a:effectLst/>
                <a:latin typeface="var(--font-family-b)"/>
              </a:rPr>
              <a:t>Taking time out for yourself to participate in healthy activities you enjoy</a:t>
            </a:r>
          </a:p>
          <a:p>
            <a:pPr marL="0" indent="0" algn="l" fontAlgn="base">
              <a:buNone/>
            </a:pPr>
            <a:r>
              <a:rPr lang="en-US" sz="1700" b="0" i="0" dirty="0">
                <a:solidFill>
                  <a:srgbClr val="212121"/>
                </a:solidFill>
                <a:effectLst/>
                <a:latin typeface="var(--font-family-a)"/>
              </a:rPr>
              <a:t>	What Types of Self-Care </a:t>
            </a:r>
            <a:r>
              <a:rPr lang="en-US" sz="1700" dirty="0"/>
              <a:t>by Angelica </a:t>
            </a:r>
            <a:r>
              <a:rPr lang="en-US" sz="1700" dirty="0" err="1"/>
              <a:t>Bottaro</a:t>
            </a:r>
            <a:endParaRPr lang="en-US" sz="1700" dirty="0"/>
          </a:p>
        </p:txBody>
      </p:sp>
    </p:spTree>
    <p:extLst>
      <p:ext uri="{BB962C8B-B14F-4D97-AF65-F5344CB8AC3E}">
        <p14:creationId xmlns:p14="http://schemas.microsoft.com/office/powerpoint/2010/main" val="106515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47" y="2675274"/>
            <a:ext cx="8375904" cy="1039803"/>
          </a:xfrm>
        </p:spPr>
        <p:txBody>
          <a:bodyPr>
            <a:normAutofit fontScale="90000"/>
          </a:bodyPr>
          <a:lstStyle/>
          <a:p>
            <a:r>
              <a:rPr lang="en-US" sz="3600" dirty="0"/>
              <a:t>Definition of Self Care</a:t>
            </a:r>
            <a:br>
              <a:rPr lang="en-US" dirty="0"/>
            </a:br>
            <a:br>
              <a:rPr lang="en-US" dirty="0"/>
            </a:br>
            <a:r>
              <a:rPr lang="en-US" sz="4000" dirty="0"/>
              <a:t>ongoing practice</a:t>
            </a:r>
            <a:br>
              <a:rPr lang="en-US" sz="4000" dirty="0"/>
            </a:br>
            <a:r>
              <a:rPr lang="en-US" sz="4000" dirty="0"/>
              <a:t>of seeking positive experiences,</a:t>
            </a:r>
            <a:br>
              <a:rPr lang="en-US" sz="4000" dirty="0"/>
            </a:br>
            <a:r>
              <a:rPr lang="en-US" sz="4000" dirty="0"/>
              <a:t>healthy choices</a:t>
            </a:r>
            <a:br>
              <a:rPr lang="en-US" sz="4000" dirty="0"/>
            </a:br>
            <a:r>
              <a:rPr lang="en-US" sz="4000" dirty="0"/>
              <a:t>in order to maintain personal</a:t>
            </a:r>
            <a:br>
              <a:rPr lang="en-US" sz="4000" dirty="0"/>
            </a:br>
            <a:r>
              <a:rPr lang="en-US" sz="4000" dirty="0"/>
              <a:t>and professional well being</a:t>
            </a:r>
          </a:p>
        </p:txBody>
      </p:sp>
      <p:pic>
        <p:nvPicPr>
          <p:cNvPr id="7" name="Picture 6">
            <a:extLst>
              <a:ext uri="{FF2B5EF4-FFF2-40B4-BE49-F238E27FC236}">
                <a16:creationId xmlns:a16="http://schemas.microsoft.com/office/drawing/2014/main" id="{BE1FF552-447F-4E80-A095-AF7BCB2CF49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96251" y="3372394"/>
            <a:ext cx="2969400" cy="2969400"/>
          </a:xfrm>
          <a:prstGeom prst="rect">
            <a:avLst/>
          </a:prstGeom>
        </p:spPr>
      </p:pic>
      <p:sp>
        <p:nvSpPr>
          <p:cNvPr id="4" name="TextBox 3">
            <a:extLst>
              <a:ext uri="{FF2B5EF4-FFF2-40B4-BE49-F238E27FC236}">
                <a16:creationId xmlns:a16="http://schemas.microsoft.com/office/drawing/2014/main" id="{36485CF9-5B6C-2D47-652B-C50AEDE66F02}"/>
              </a:ext>
            </a:extLst>
          </p:cNvPr>
          <p:cNvSpPr txBox="1"/>
          <p:nvPr/>
        </p:nvSpPr>
        <p:spPr>
          <a:xfrm>
            <a:off x="2225476" y="4725671"/>
            <a:ext cx="6096000" cy="1200329"/>
          </a:xfrm>
          <a:prstGeom prst="rect">
            <a:avLst/>
          </a:prstGeom>
          <a:noFill/>
        </p:spPr>
        <p:txBody>
          <a:bodyPr wrap="square">
            <a:spAutoFit/>
          </a:bodyPr>
          <a:lstStyle/>
          <a:p>
            <a:r>
              <a:rPr lang="en-US" dirty="0"/>
              <a:t>For a person to practice true self-care, they must use personal responsibility and self-reliance in a way that positively impacts their health in the current moment and the future.</a:t>
            </a:r>
          </a:p>
        </p:txBody>
      </p:sp>
    </p:spTree>
    <p:extLst>
      <p:ext uri="{BB962C8B-B14F-4D97-AF65-F5344CB8AC3E}">
        <p14:creationId xmlns:p14="http://schemas.microsoft.com/office/powerpoint/2010/main" val="23783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288B323-874A-22C5-5EB0-9AF096C1667C}"/>
              </a:ext>
            </a:extLst>
          </p:cNvPr>
          <p:cNvSpPr>
            <a:spLocks noGrp="1"/>
          </p:cNvSpPr>
          <p:nvPr>
            <p:ph type="title"/>
          </p:nvPr>
        </p:nvSpPr>
        <p:spPr>
          <a:xfrm>
            <a:off x="804672" y="1349873"/>
            <a:ext cx="4452546" cy="4651808"/>
          </a:xfrm>
        </p:spPr>
        <p:txBody>
          <a:bodyPr>
            <a:normAutofit/>
          </a:bodyPr>
          <a:lstStyle/>
          <a:p>
            <a:r>
              <a:rPr lang="en-US" sz="2000" b="1" dirty="0">
                <a:solidFill>
                  <a:schemeClr val="tx2"/>
                </a:solidFill>
              </a:rPr>
              <a:t>Wellness means overall well-being.</a:t>
            </a:r>
            <a:br>
              <a:rPr lang="en-US" sz="2000" b="1" dirty="0">
                <a:solidFill>
                  <a:schemeClr val="tx2"/>
                </a:solidFill>
              </a:rPr>
            </a:br>
            <a:r>
              <a:rPr lang="en-US" sz="2000" dirty="0">
                <a:solidFill>
                  <a:schemeClr val="tx2"/>
                </a:solidFill>
              </a:rPr>
              <a:t>It is an ongoing process and a life-long journey, not a one-time event. </a:t>
            </a:r>
            <a:br>
              <a:rPr lang="en-US" sz="2000" dirty="0">
                <a:solidFill>
                  <a:schemeClr val="tx2"/>
                </a:solidFill>
              </a:rPr>
            </a:br>
            <a:br>
              <a:rPr lang="en-US" sz="2000" dirty="0">
                <a:solidFill>
                  <a:schemeClr val="tx2"/>
                </a:solidFill>
              </a:rPr>
            </a:br>
            <a:r>
              <a:rPr lang="en-US" sz="2000" dirty="0">
                <a:solidFill>
                  <a:schemeClr val="tx2"/>
                </a:solidFill>
              </a:rPr>
              <a:t>There are  eight interconnected dimensions of wellness that require attention in order to build everyday habits, which improve </a:t>
            </a:r>
            <a:r>
              <a:rPr lang="en-US" sz="2000" b="1" dirty="0">
                <a:solidFill>
                  <a:schemeClr val="tx2"/>
                </a:solidFill>
              </a:rPr>
              <a:t>quality of life. </a:t>
            </a:r>
            <a:br>
              <a:rPr lang="en-US" sz="2000" b="1" dirty="0">
                <a:solidFill>
                  <a:schemeClr val="tx2"/>
                </a:solidFill>
              </a:rPr>
            </a:br>
            <a:br>
              <a:rPr lang="en-US" sz="2000" dirty="0">
                <a:solidFill>
                  <a:schemeClr val="tx2"/>
                </a:solidFill>
              </a:rPr>
            </a:br>
            <a:r>
              <a:rPr lang="en-US" sz="2000" b="1" dirty="0">
                <a:solidFill>
                  <a:schemeClr val="tx2"/>
                </a:solidFill>
              </a:rPr>
              <a:t>It may also help individuals live longer, manage current health conditions, and support recovery from illness, injury, and addiction.</a:t>
            </a:r>
            <a:br>
              <a:rPr lang="en-US" sz="2000" b="1" dirty="0">
                <a:solidFill>
                  <a:schemeClr val="tx2"/>
                </a:solidFill>
              </a:rPr>
            </a:br>
            <a:endParaRPr lang="en-US" sz="2000" b="1" dirty="0">
              <a:solidFill>
                <a:schemeClr val="tx2"/>
              </a:solidFill>
            </a:endParaRPr>
          </a:p>
        </p:txBody>
      </p:sp>
      <p:grpSp>
        <p:nvGrpSpPr>
          <p:cNvPr id="12"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AE464B0E-AF6F-108C-0912-1C5966DC5748}"/>
              </a:ext>
            </a:extLst>
          </p:cNvPr>
          <p:cNvSpPr>
            <a:spLocks noGrp="1"/>
          </p:cNvSpPr>
          <p:nvPr>
            <p:ph idx="1"/>
          </p:nvPr>
        </p:nvSpPr>
        <p:spPr>
          <a:xfrm>
            <a:off x="5909733" y="712443"/>
            <a:ext cx="4667977" cy="5926667"/>
          </a:xfrm>
        </p:spPr>
        <p:txBody>
          <a:bodyPr anchor="ctr">
            <a:normAutofit fontScale="85000" lnSpcReduction="20000"/>
          </a:bodyPr>
          <a:lstStyle/>
          <a:p>
            <a:pPr marL="0" indent="0" fontAlgn="base">
              <a:buNone/>
            </a:pPr>
            <a:br>
              <a:rPr lang="en-US" sz="2000" b="0" i="0" dirty="0">
                <a:solidFill>
                  <a:schemeClr val="tx2"/>
                </a:solidFill>
                <a:effectLst/>
                <a:latin typeface="Akkurat Pro Regular"/>
              </a:rPr>
            </a:br>
            <a:r>
              <a:rPr lang="en-US" sz="1900" b="1" u="sng" dirty="0">
                <a:solidFill>
                  <a:schemeClr val="tx2"/>
                </a:solidFill>
                <a:latin typeface="Akkurat Pro Bold"/>
              </a:rPr>
              <a:t>P</a:t>
            </a:r>
            <a:r>
              <a:rPr lang="en-US" sz="1900" b="1" i="0" u="sng" strike="noStrike" dirty="0">
                <a:solidFill>
                  <a:schemeClr val="tx2"/>
                </a:solidFill>
                <a:effectLst/>
                <a:latin typeface="Akkurat Pro Bold"/>
                <a:hlinkClick r:id="rId3"/>
              </a:rPr>
              <a:t>hysical</a:t>
            </a:r>
            <a:endParaRPr lang="en-US" sz="1900" b="1" i="0" u="sng" strike="noStrike" dirty="0">
              <a:solidFill>
                <a:schemeClr val="tx2"/>
              </a:solidFill>
              <a:effectLst/>
              <a:latin typeface="Akkurat Pro Bold"/>
            </a:endParaRPr>
          </a:p>
          <a:p>
            <a:pPr marL="0" indent="0" fontAlgn="base">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4"/>
              </a:rPr>
              <a:t>Emotional</a:t>
            </a:r>
            <a:endParaRPr lang="en-US" sz="1900" b="1" i="0" u="sng" strike="noStrike" dirty="0">
              <a:solidFill>
                <a:schemeClr val="tx2"/>
              </a:solidFill>
              <a:effectLst/>
              <a:latin typeface="Akkurat Pro Bold"/>
            </a:endParaRPr>
          </a:p>
          <a:p>
            <a:pPr marL="0" indent="0">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5"/>
              </a:rPr>
              <a:t>Social</a:t>
            </a:r>
            <a:endParaRPr lang="en-US" sz="1900" b="1" i="0" u="sng" strike="noStrike" dirty="0">
              <a:solidFill>
                <a:schemeClr val="tx2"/>
              </a:solidFill>
              <a:effectLst/>
              <a:latin typeface="Akkurat Pro Bold"/>
            </a:endParaRPr>
          </a:p>
          <a:p>
            <a:pPr marL="0" indent="0">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6"/>
              </a:rPr>
              <a:t>Intellectual</a:t>
            </a:r>
            <a:endParaRPr lang="en-US" sz="1900" b="1" i="0" u="sng" strike="noStrike" dirty="0">
              <a:solidFill>
                <a:schemeClr val="tx2"/>
              </a:solidFill>
              <a:effectLst/>
              <a:latin typeface="Akkurat Pro Bold"/>
            </a:endParaRPr>
          </a:p>
          <a:p>
            <a:pPr marL="0" indent="0">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7"/>
              </a:rPr>
              <a:t>Environmental</a:t>
            </a:r>
            <a:endParaRPr lang="en-US" sz="1900" b="1" i="0" u="sng" strike="noStrike" dirty="0">
              <a:solidFill>
                <a:schemeClr val="tx2"/>
              </a:solidFill>
              <a:effectLst/>
              <a:latin typeface="Akkurat Pro Bold"/>
            </a:endParaRPr>
          </a:p>
          <a:p>
            <a:pPr marL="0" indent="0">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8"/>
              </a:rPr>
              <a:t>Spiritual</a:t>
            </a:r>
            <a:endParaRPr lang="en-US" sz="1900" b="1" i="0" u="sng" strike="noStrike" dirty="0">
              <a:solidFill>
                <a:schemeClr val="tx2"/>
              </a:solidFill>
              <a:effectLst/>
              <a:latin typeface="Akkurat Pro Bold"/>
            </a:endParaRPr>
          </a:p>
          <a:p>
            <a:pPr marL="0" indent="0">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9"/>
              </a:rPr>
              <a:t>Vocational</a:t>
            </a:r>
            <a:endParaRPr lang="en-US" sz="1900" b="1" i="0" u="sng" strike="noStrike" dirty="0">
              <a:solidFill>
                <a:schemeClr val="tx2"/>
              </a:solidFill>
              <a:effectLst/>
              <a:latin typeface="Akkurat Pro Bold"/>
            </a:endParaRPr>
          </a:p>
          <a:p>
            <a:pPr marL="0" indent="0">
              <a:buNone/>
            </a:pPr>
            <a:endParaRPr lang="en-US" sz="1900" b="1" i="0" u="sng" dirty="0">
              <a:solidFill>
                <a:schemeClr val="tx2"/>
              </a:solidFill>
              <a:effectLst/>
              <a:latin typeface="Akkurat Pro Regular"/>
            </a:endParaRPr>
          </a:p>
          <a:p>
            <a:pPr marL="0" indent="0">
              <a:buNone/>
            </a:pPr>
            <a:r>
              <a:rPr lang="en-US" sz="1900" b="1" i="0" u="sng" strike="noStrike" dirty="0">
                <a:solidFill>
                  <a:schemeClr val="tx2"/>
                </a:solidFill>
                <a:effectLst/>
                <a:latin typeface="Akkurat Pro Bold"/>
                <a:hlinkClick r:id="rId10"/>
              </a:rPr>
              <a:t>Financial</a:t>
            </a:r>
            <a:endParaRPr lang="en-US" sz="1900" b="1" i="0" u="sng" strike="noStrike" dirty="0">
              <a:solidFill>
                <a:schemeClr val="tx2"/>
              </a:solidFill>
              <a:effectLst/>
              <a:latin typeface="Akkurat Pro Bold"/>
            </a:endParaRPr>
          </a:p>
          <a:p>
            <a:pPr marL="0" indent="0">
              <a:buNone/>
            </a:pPr>
            <a:r>
              <a:rPr lang="en-US" sz="1900" b="1" dirty="0">
                <a:solidFill>
                  <a:schemeClr val="tx2"/>
                </a:solidFill>
                <a:latin typeface="Akkurat Pro Bold"/>
              </a:rPr>
              <a:t>						</a:t>
            </a:r>
          </a:p>
          <a:p>
            <a:pPr marL="0" indent="0">
              <a:buNone/>
            </a:pPr>
            <a:endParaRPr lang="en-US" sz="1900" b="1" dirty="0">
              <a:solidFill>
                <a:schemeClr val="tx2"/>
              </a:solidFill>
              <a:latin typeface="Akkurat Pro Bold"/>
            </a:endParaRPr>
          </a:p>
          <a:p>
            <a:pPr marL="0" indent="0">
              <a:buNone/>
            </a:pPr>
            <a:r>
              <a:rPr lang="en-US" sz="1400" dirty="0">
                <a:solidFill>
                  <a:schemeClr val="tx2"/>
                </a:solidFill>
                <a:latin typeface="Akkurat Pro Bold"/>
              </a:rPr>
              <a:t>Northwestern University website</a:t>
            </a:r>
            <a:endParaRPr lang="en-US" sz="1400" b="0" i="0" dirty="0">
              <a:solidFill>
                <a:schemeClr val="tx2"/>
              </a:solidFill>
              <a:effectLst/>
              <a:latin typeface="Akkurat Pro Regular"/>
            </a:endParaRPr>
          </a:p>
          <a:p>
            <a:endParaRPr lang="en-US" sz="1400" dirty="0">
              <a:solidFill>
                <a:schemeClr val="tx2"/>
              </a:solidFill>
            </a:endParaRPr>
          </a:p>
        </p:txBody>
      </p:sp>
      <p:grpSp>
        <p:nvGrpSpPr>
          <p:cNvPr id="18"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19"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TextBox 3">
            <a:extLst>
              <a:ext uri="{FF2B5EF4-FFF2-40B4-BE49-F238E27FC236}">
                <a16:creationId xmlns:a16="http://schemas.microsoft.com/office/drawing/2014/main" id="{A489010C-497A-27F0-D89D-8E6F61CE7F8C}"/>
              </a:ext>
            </a:extLst>
          </p:cNvPr>
          <p:cNvSpPr txBox="1"/>
          <p:nvPr/>
        </p:nvSpPr>
        <p:spPr>
          <a:xfrm>
            <a:off x="939799" y="660510"/>
            <a:ext cx="4051419" cy="584775"/>
          </a:xfrm>
          <a:prstGeom prst="rect">
            <a:avLst/>
          </a:prstGeom>
          <a:noFill/>
        </p:spPr>
        <p:txBody>
          <a:bodyPr wrap="square" rtlCol="0">
            <a:spAutoFit/>
          </a:bodyPr>
          <a:lstStyle/>
          <a:p>
            <a:r>
              <a:rPr lang="en-US" sz="3200" dirty="0"/>
              <a:t>Definition of Wellness</a:t>
            </a:r>
          </a:p>
        </p:txBody>
      </p:sp>
    </p:spTree>
    <p:extLst>
      <p:ext uri="{BB962C8B-B14F-4D97-AF65-F5344CB8AC3E}">
        <p14:creationId xmlns:p14="http://schemas.microsoft.com/office/powerpoint/2010/main" val="56544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4910-B59E-5DD4-B1AD-D35A6C2E98C5}"/>
              </a:ext>
            </a:extLst>
          </p:cNvPr>
          <p:cNvSpPr>
            <a:spLocks noGrp="1"/>
          </p:cNvSpPr>
          <p:nvPr>
            <p:ph type="title"/>
          </p:nvPr>
        </p:nvSpPr>
        <p:spPr>
          <a:xfrm>
            <a:off x="821635" y="613245"/>
            <a:ext cx="10954765" cy="943200"/>
          </a:xfrm>
        </p:spPr>
        <p:txBody>
          <a:bodyPr>
            <a:normAutofit/>
          </a:bodyPr>
          <a:lstStyle/>
          <a:p>
            <a:r>
              <a:rPr lang="en-US" sz="3600" dirty="0"/>
              <a:t>The Relationship between Self Care and Wellness</a:t>
            </a:r>
          </a:p>
        </p:txBody>
      </p:sp>
      <p:sp>
        <p:nvSpPr>
          <p:cNvPr id="3" name="Text Placeholder 2">
            <a:extLst>
              <a:ext uri="{FF2B5EF4-FFF2-40B4-BE49-F238E27FC236}">
                <a16:creationId xmlns:a16="http://schemas.microsoft.com/office/drawing/2014/main" id="{14FC2C97-2235-17F2-8D0E-92ABC1583A5B}"/>
              </a:ext>
            </a:extLst>
          </p:cNvPr>
          <p:cNvSpPr>
            <a:spLocks noGrp="1"/>
          </p:cNvSpPr>
          <p:nvPr>
            <p:ph type="body" idx="1"/>
          </p:nvPr>
        </p:nvSpPr>
        <p:spPr>
          <a:xfrm>
            <a:off x="729109" y="1933302"/>
            <a:ext cx="11360800" cy="4176147"/>
          </a:xfrm>
        </p:spPr>
        <p:txBody>
          <a:bodyPr>
            <a:normAutofit fontScale="85000" lnSpcReduction="20000"/>
          </a:bodyPr>
          <a:lstStyle/>
          <a:p>
            <a:pPr algn="l">
              <a:buFont typeface="Arial" panose="020B0604020202020204" pitchFamily="34" charset="0"/>
              <a:buChar char="•"/>
            </a:pPr>
            <a:r>
              <a:rPr lang="en-US" sz="2400" b="0" i="0" dirty="0">
                <a:solidFill>
                  <a:srgbClr val="2C2D30"/>
                </a:solidFill>
                <a:effectLst/>
                <a:latin typeface="Proxima Nova Semi Bold"/>
              </a:rPr>
              <a:t>Self-care is linked to improved mental health, self-esteem, self-worth, and optimism.</a:t>
            </a:r>
          </a:p>
          <a:p>
            <a:pPr algn="l">
              <a:buFont typeface="Arial" panose="020B0604020202020204" pitchFamily="34" charset="0"/>
              <a:buChar char="•"/>
            </a:pPr>
            <a:endParaRPr lang="en-US" sz="2400" b="0" i="0" dirty="0">
              <a:solidFill>
                <a:srgbClr val="2C2D30"/>
              </a:solidFill>
              <a:effectLst/>
              <a:latin typeface="Proxima Nova Semi Bold"/>
            </a:endParaRPr>
          </a:p>
          <a:p>
            <a:pPr algn="l">
              <a:buFont typeface="Arial" panose="020B0604020202020204" pitchFamily="34" charset="0"/>
              <a:buChar char="•"/>
            </a:pPr>
            <a:endParaRPr lang="en-US" sz="2400" b="0" i="0" dirty="0">
              <a:solidFill>
                <a:srgbClr val="2C2D30"/>
              </a:solidFill>
              <a:effectLst/>
              <a:latin typeface="Proxima Nova Semi Bold"/>
            </a:endParaRPr>
          </a:p>
          <a:p>
            <a:pPr algn="l">
              <a:buFont typeface="Arial" panose="020B0604020202020204" pitchFamily="34" charset="0"/>
              <a:buChar char="•"/>
            </a:pPr>
            <a:r>
              <a:rPr lang="en-US" sz="2400" b="0" i="0" dirty="0">
                <a:solidFill>
                  <a:srgbClr val="2C2D30"/>
                </a:solidFill>
                <a:effectLst/>
                <a:latin typeface="Proxima Nova Semi Bold"/>
              </a:rPr>
              <a:t>Self-care involves valuing ourselves enough to make our health, well-being, and happiness a priority.</a:t>
            </a:r>
          </a:p>
          <a:p>
            <a:pPr algn="l">
              <a:buFont typeface="Arial" panose="020B0604020202020204" pitchFamily="34" charset="0"/>
              <a:buChar char="•"/>
            </a:pPr>
            <a:endParaRPr lang="en-US" sz="2400" b="0" i="0" dirty="0">
              <a:solidFill>
                <a:srgbClr val="2C2D30"/>
              </a:solidFill>
              <a:effectLst/>
              <a:latin typeface="Proxima Nova Semi Bold"/>
            </a:endParaRPr>
          </a:p>
          <a:p>
            <a:pPr algn="l">
              <a:buFont typeface="Arial" panose="020B0604020202020204" pitchFamily="34" charset="0"/>
              <a:buChar char="•"/>
            </a:pPr>
            <a:endParaRPr lang="en-US" sz="2400" b="0" i="0" dirty="0">
              <a:solidFill>
                <a:srgbClr val="2C2D30"/>
              </a:solidFill>
              <a:effectLst/>
              <a:latin typeface="Proxima Nova Semi Bold"/>
            </a:endParaRPr>
          </a:p>
          <a:p>
            <a:pPr algn="l">
              <a:buFont typeface="Arial" panose="020B0604020202020204" pitchFamily="34" charset="0"/>
              <a:buChar char="•"/>
            </a:pPr>
            <a:r>
              <a:rPr lang="en-US" sz="2400" b="0" i="0" dirty="0">
                <a:solidFill>
                  <a:srgbClr val="2C2D30"/>
                </a:solidFill>
                <a:effectLst/>
                <a:latin typeface="Proxima Nova Semi Bold"/>
              </a:rPr>
              <a:t>We often don't take enough care of ourselves, which can have long-term effects on well-being.</a:t>
            </a:r>
          </a:p>
          <a:p>
            <a:endParaRPr lang="en-US" sz="2400" dirty="0"/>
          </a:p>
          <a:p>
            <a:endParaRPr lang="en-US" dirty="0"/>
          </a:p>
          <a:p>
            <a:endParaRPr lang="en-US" dirty="0"/>
          </a:p>
          <a:p>
            <a:endParaRPr lang="en-US" dirty="0"/>
          </a:p>
          <a:p>
            <a:endParaRPr lang="en-US" dirty="0"/>
          </a:p>
          <a:p>
            <a:endParaRPr lang="en-US" dirty="0"/>
          </a:p>
          <a:p>
            <a:endParaRPr lang="en-US" dirty="0"/>
          </a:p>
          <a:p>
            <a:r>
              <a:rPr lang="en-US" dirty="0"/>
              <a:t>The Connection Between Self-Care and Mental Health by Monica </a:t>
            </a:r>
            <a:r>
              <a:rPr lang="en-US" dirty="0" err="1"/>
              <a:t>Vermani</a:t>
            </a:r>
            <a:r>
              <a:rPr lang="en-US" dirty="0"/>
              <a:t> C. Psych.</a:t>
            </a:r>
          </a:p>
        </p:txBody>
      </p:sp>
      <p:pic>
        <p:nvPicPr>
          <p:cNvPr id="6" name="Video 5">
            <a:hlinkClick r:id="" action="ppaction://media"/>
            <a:extLst>
              <a:ext uri="{FF2B5EF4-FFF2-40B4-BE49-F238E27FC236}">
                <a16:creationId xmlns:a16="http://schemas.microsoft.com/office/drawing/2014/main" id="{2F716401-D5DE-F7F6-F243-EE624C294B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3850678"/>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spd="slow" advTm="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B730-621A-A8A6-D0E8-C3549F740D67}"/>
              </a:ext>
            </a:extLst>
          </p:cNvPr>
          <p:cNvSpPr>
            <a:spLocks noGrp="1"/>
          </p:cNvSpPr>
          <p:nvPr>
            <p:ph type="title"/>
          </p:nvPr>
        </p:nvSpPr>
        <p:spPr>
          <a:xfrm>
            <a:off x="910047" y="274321"/>
            <a:ext cx="4193176" cy="942703"/>
          </a:xfrm>
        </p:spPr>
        <p:txBody>
          <a:bodyPr>
            <a:noAutofit/>
          </a:bodyPr>
          <a:lstStyle/>
          <a:p>
            <a:r>
              <a:rPr lang="en-US" sz="3600" dirty="0"/>
              <a:t>Benefits of Self Care and Wellness</a:t>
            </a:r>
          </a:p>
        </p:txBody>
      </p:sp>
      <p:graphicFrame>
        <p:nvGraphicFramePr>
          <p:cNvPr id="10" name="Content Placeholder 2">
            <a:extLst>
              <a:ext uri="{FF2B5EF4-FFF2-40B4-BE49-F238E27FC236}">
                <a16:creationId xmlns:a16="http://schemas.microsoft.com/office/drawing/2014/main" id="{BC58A9B2-3FB5-CE71-C19F-FB25EAFF65B2}"/>
              </a:ext>
            </a:extLst>
          </p:cNvPr>
          <p:cNvGraphicFramePr>
            <a:graphicFrameLocks noGrp="1"/>
          </p:cNvGraphicFramePr>
          <p:nvPr>
            <p:ph sz="half" idx="1"/>
            <p:extLst>
              <p:ext uri="{D42A27DB-BD31-4B8C-83A1-F6EECF244321}">
                <p14:modId xmlns:p14="http://schemas.microsoft.com/office/powerpoint/2010/main" val="3968843876"/>
              </p:ext>
            </p:extLst>
          </p:nvPr>
        </p:nvGraphicFramePr>
        <p:xfrm>
          <a:off x="136635" y="1050254"/>
          <a:ext cx="4782206" cy="5292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7F0C19FE-1A2E-CCE1-B485-00E48D9FC9E5}"/>
              </a:ext>
            </a:extLst>
          </p:cNvPr>
          <p:cNvSpPr>
            <a:spLocks noGrp="1"/>
          </p:cNvSpPr>
          <p:nvPr>
            <p:ph sz="half" idx="2"/>
          </p:nvPr>
        </p:nvSpPr>
        <p:spPr>
          <a:xfrm>
            <a:off x="5186825" y="465038"/>
            <a:ext cx="6968598" cy="6104871"/>
          </a:xfrm>
        </p:spPr>
        <p:txBody>
          <a:bodyPr>
            <a:normAutofit fontScale="25000" lnSpcReduction="20000"/>
          </a:bodyPr>
          <a:lstStyle/>
          <a:p>
            <a:pPr marL="0" indent="0" algn="l" fontAlgn="base">
              <a:buNone/>
            </a:pPr>
            <a:r>
              <a:rPr lang="en-US" sz="7400" b="1" i="0" dirty="0">
                <a:solidFill>
                  <a:srgbClr val="212121"/>
                </a:solidFill>
                <a:effectLst/>
                <a:latin typeface="+mj-lt"/>
              </a:rPr>
              <a:t>	</a:t>
            </a:r>
            <a:r>
              <a:rPr lang="en-US" sz="9600" b="1" i="0" dirty="0">
                <a:solidFill>
                  <a:srgbClr val="212121"/>
                </a:solidFill>
                <a:effectLst/>
                <a:latin typeface="+mj-lt"/>
              </a:rPr>
              <a:t>Long-Term</a:t>
            </a:r>
          </a:p>
          <a:p>
            <a:pPr algn="l" fontAlgn="base">
              <a:buFont typeface="Arial" panose="020B0604020202020204" pitchFamily="34" charset="0"/>
              <a:buChar char="•"/>
            </a:pPr>
            <a:r>
              <a:rPr lang="en-US" sz="7400" b="1" i="0" dirty="0">
                <a:solidFill>
                  <a:schemeClr val="tx1"/>
                </a:solidFill>
                <a:effectLst/>
                <a:latin typeface="+mj-lt"/>
              </a:rPr>
              <a:t>Managing chronic conditions</a:t>
            </a:r>
            <a:endParaRPr lang="en-US" sz="7400" b="0" i="0" dirty="0">
              <a:solidFill>
                <a:schemeClr val="tx1"/>
              </a:solidFill>
              <a:effectLst/>
              <a:latin typeface="+mj-lt"/>
            </a:endParaRPr>
          </a:p>
          <a:p>
            <a:pPr lvl="1" fontAlgn="base">
              <a:buFont typeface="Arial" panose="020B0604020202020204" pitchFamily="34" charset="0"/>
              <a:buChar char="•"/>
            </a:pPr>
            <a:r>
              <a:rPr lang="en-US" sz="7200" b="0" i="0" strike="noStrike" baseline="30000" dirty="0">
                <a:solidFill>
                  <a:schemeClr val="tx1"/>
                </a:solidFill>
                <a:effectLst/>
                <a:latin typeface="+mj-lt"/>
              </a:rPr>
              <a:t>2National Institute of Mental Health. </a:t>
            </a:r>
            <a:r>
              <a:rPr lang="en-US" sz="7200" b="0" i="0" strike="noStrike" baseline="30000" dirty="0">
                <a:solidFill>
                  <a:schemeClr val="tx1"/>
                </a:solidFill>
                <a:effectLst/>
                <a:latin typeface="+mj-lt"/>
                <a:hlinkClick r:id="rId8">
                  <a:extLst>
                    <a:ext uri="{A12FA001-AC4F-418D-AE19-62706E023703}">
                      <ahyp:hlinkClr xmlns:ahyp="http://schemas.microsoft.com/office/drawing/2018/hyperlinkcolor" val="tx"/>
                    </a:ext>
                  </a:extLst>
                </a:hlinkClick>
              </a:rPr>
              <a:t>Caring for your mental health</a:t>
            </a:r>
            <a:r>
              <a:rPr lang="en-US" sz="7200" b="0" i="0" strike="noStrike" baseline="30000" dirty="0">
                <a:solidFill>
                  <a:schemeClr val="tx1"/>
                </a:solidFill>
                <a:effectLst/>
                <a:latin typeface="+mj-lt"/>
              </a:rPr>
              <a:t>.</a:t>
            </a:r>
          </a:p>
          <a:p>
            <a:pPr algn="l" fontAlgn="base">
              <a:buFont typeface="Arial" panose="020B0604020202020204" pitchFamily="34" charset="0"/>
              <a:buChar char="•"/>
            </a:pPr>
            <a:r>
              <a:rPr lang="en-US" sz="7400" b="1" i="0" dirty="0">
                <a:solidFill>
                  <a:schemeClr val="tx1"/>
                </a:solidFill>
                <a:effectLst/>
                <a:latin typeface="+mj-lt"/>
              </a:rPr>
              <a:t>Disease prevention</a:t>
            </a:r>
            <a:r>
              <a:rPr lang="en-US" sz="7400" b="0" i="0" dirty="0">
                <a:solidFill>
                  <a:schemeClr val="tx1"/>
                </a:solidFill>
                <a:effectLst/>
                <a:latin typeface="+mj-lt"/>
              </a:rPr>
              <a:t> reduces the risk of </a:t>
            </a:r>
            <a:r>
              <a:rPr lang="en-US" sz="7400" b="0" i="0" u="sng" dirty="0">
                <a:solidFill>
                  <a:schemeClr val="tx1"/>
                </a:solidFill>
                <a:effectLst/>
                <a:latin typeface="+mj-lt"/>
                <a:hlinkClick r:id="rId9">
                  <a:extLst>
                    <a:ext uri="{A12FA001-AC4F-418D-AE19-62706E023703}">
                      <ahyp:hlinkClr xmlns:ahyp="http://schemas.microsoft.com/office/drawing/2018/hyperlinkcolor" val="tx"/>
                    </a:ext>
                  </a:extLst>
                </a:hlinkClick>
              </a:rPr>
              <a:t>heart attack</a:t>
            </a:r>
            <a:r>
              <a:rPr lang="en-US" sz="7400" b="0" i="0" u="sng" dirty="0">
                <a:solidFill>
                  <a:schemeClr val="tx1"/>
                </a:solidFill>
                <a:effectLst/>
                <a:latin typeface="+mj-lt"/>
              </a:rPr>
              <a:t>, </a:t>
            </a:r>
            <a:r>
              <a:rPr lang="en-US" sz="7400" b="0" i="0" u="sng" dirty="0">
                <a:solidFill>
                  <a:schemeClr val="tx1"/>
                </a:solidFill>
                <a:effectLst/>
                <a:latin typeface="+mj-lt"/>
                <a:hlinkClick r:id="rId10">
                  <a:extLst>
                    <a:ext uri="{A12FA001-AC4F-418D-AE19-62706E023703}">
                      <ahyp:hlinkClr xmlns:ahyp="http://schemas.microsoft.com/office/drawing/2018/hyperlinkcolor" val="tx"/>
                    </a:ext>
                  </a:extLst>
                </a:hlinkClick>
              </a:rPr>
              <a:t>stroke</a:t>
            </a:r>
            <a:r>
              <a:rPr lang="en-US" sz="7400" b="0" i="0" dirty="0">
                <a:solidFill>
                  <a:schemeClr val="tx1"/>
                </a:solidFill>
                <a:effectLst/>
                <a:latin typeface="+mj-lt"/>
              </a:rPr>
              <a:t>, and obesity in the future.</a:t>
            </a:r>
            <a:r>
              <a:rPr lang="en-US" sz="7400" b="0" i="0" strike="noStrike" baseline="30000" dirty="0">
                <a:solidFill>
                  <a:schemeClr val="tx1"/>
                </a:solidFill>
                <a:effectLst/>
                <a:latin typeface="+mj-lt"/>
              </a:rPr>
              <a:t>7</a:t>
            </a:r>
            <a:endParaRPr lang="en-US" sz="7400" b="0" i="0" dirty="0">
              <a:solidFill>
                <a:schemeClr val="tx1"/>
              </a:solidFill>
              <a:effectLst/>
              <a:latin typeface="+mj-lt"/>
            </a:endParaRPr>
          </a:p>
          <a:p>
            <a:pPr algn="l" fontAlgn="base">
              <a:buFont typeface="Arial" panose="020B0604020202020204" pitchFamily="34" charset="0"/>
              <a:buChar char="•"/>
            </a:pPr>
            <a:r>
              <a:rPr lang="en-US" sz="7400" b="1" i="0" dirty="0">
                <a:solidFill>
                  <a:schemeClr val="tx1"/>
                </a:solidFill>
                <a:effectLst/>
                <a:latin typeface="+mj-lt"/>
              </a:rPr>
              <a:t>Stress reduction: </a:t>
            </a:r>
            <a:r>
              <a:rPr lang="en-US" sz="7400" b="0" i="0" dirty="0">
                <a:solidFill>
                  <a:schemeClr val="tx1"/>
                </a:solidFill>
                <a:effectLst/>
                <a:latin typeface="+mj-lt"/>
              </a:rPr>
              <a:t> </a:t>
            </a:r>
            <a:r>
              <a:rPr lang="en-US" sz="6400" b="0" i="0" dirty="0">
                <a:solidFill>
                  <a:schemeClr val="tx1"/>
                </a:solidFill>
                <a:effectLst/>
                <a:latin typeface="+mj-lt"/>
              </a:rPr>
              <a:t>lower the risk of developing health </a:t>
            </a:r>
            <a:r>
              <a:rPr lang="en-US" sz="6400" b="0" i="0" dirty="0">
                <a:solidFill>
                  <a:srgbClr val="212121"/>
                </a:solidFill>
                <a:effectLst/>
                <a:latin typeface="+mj-lt"/>
              </a:rPr>
              <a:t>conditions: heart disease, high blood pressure, gastrointestinal disorders</a:t>
            </a:r>
          </a:p>
          <a:p>
            <a:pPr algn="l" fontAlgn="base">
              <a:buFont typeface="Arial" panose="020B0604020202020204" pitchFamily="34" charset="0"/>
              <a:buChar char="•"/>
            </a:pPr>
            <a:r>
              <a:rPr lang="en-US" sz="7400" b="1" i="0" dirty="0">
                <a:solidFill>
                  <a:srgbClr val="212121"/>
                </a:solidFill>
                <a:effectLst/>
                <a:latin typeface="+mj-lt"/>
              </a:rPr>
              <a:t>Healthier relationships:</a:t>
            </a:r>
            <a:r>
              <a:rPr lang="en-US" sz="7400" b="0" i="0" dirty="0">
                <a:solidFill>
                  <a:srgbClr val="212121"/>
                </a:solidFill>
                <a:effectLst/>
                <a:latin typeface="+mj-lt"/>
              </a:rPr>
              <a:t> </a:t>
            </a:r>
            <a:r>
              <a:rPr lang="en-US" sz="6400" b="0" i="0" dirty="0">
                <a:solidFill>
                  <a:srgbClr val="212121"/>
                </a:solidFill>
                <a:effectLst/>
                <a:latin typeface="+mj-lt"/>
              </a:rPr>
              <a:t>better able to engage in healthy relationships partially due to increased </a:t>
            </a:r>
            <a:r>
              <a:rPr lang="en-US" sz="6400" b="0" i="0" dirty="0">
                <a:solidFill>
                  <a:schemeClr val="tx1"/>
                </a:solidFill>
                <a:effectLst/>
                <a:latin typeface="+mj-lt"/>
                <a:hlinkClick r:id="rId11">
                  <a:extLst>
                    <a:ext uri="{A12FA001-AC4F-418D-AE19-62706E023703}">
                      <ahyp:hlinkClr xmlns:ahyp="http://schemas.microsoft.com/office/drawing/2018/hyperlinkcolor" val="tx"/>
                    </a:ext>
                  </a:extLst>
                </a:hlinkClick>
              </a:rPr>
              <a:t>self-esteem</a:t>
            </a:r>
            <a:r>
              <a:rPr lang="en-US" sz="6400" b="0" i="0" dirty="0">
                <a:solidFill>
                  <a:srgbClr val="212121"/>
                </a:solidFill>
                <a:effectLst/>
                <a:latin typeface="+mj-lt"/>
              </a:rPr>
              <a:t> and self-worth</a:t>
            </a:r>
            <a:r>
              <a:rPr lang="en-US" sz="7400" b="0" i="0" dirty="0">
                <a:solidFill>
                  <a:srgbClr val="212121"/>
                </a:solidFill>
                <a:effectLst/>
                <a:latin typeface="+mj-lt"/>
              </a:rPr>
              <a:t>.</a:t>
            </a:r>
          </a:p>
          <a:p>
            <a:pPr algn="l" fontAlgn="base">
              <a:buFont typeface="Arial" panose="020B0604020202020204" pitchFamily="34" charset="0"/>
              <a:buChar char="•"/>
            </a:pPr>
            <a:r>
              <a:rPr lang="en-US" sz="7400" b="1" i="0" dirty="0">
                <a:solidFill>
                  <a:srgbClr val="212121"/>
                </a:solidFill>
                <a:effectLst/>
                <a:latin typeface="+mj-lt"/>
              </a:rPr>
              <a:t>Improved job satisfaction:</a:t>
            </a:r>
            <a:r>
              <a:rPr lang="en-US" sz="7400" b="0" i="0" dirty="0">
                <a:solidFill>
                  <a:srgbClr val="212121"/>
                </a:solidFill>
                <a:effectLst/>
                <a:latin typeface="+mj-lt"/>
              </a:rPr>
              <a:t> </a:t>
            </a:r>
            <a:r>
              <a:rPr lang="en-US" sz="6400" b="0" i="0" dirty="0">
                <a:solidFill>
                  <a:srgbClr val="212121"/>
                </a:solidFill>
                <a:effectLst/>
                <a:latin typeface="+mj-lt"/>
              </a:rPr>
              <a:t>A study of nurses found those who implemented intentional self-care practices had significantly higher job satisfaction. The authors suggest implementing self-care practices could improve job satisfaction and teamwork and reduce burnout</a:t>
            </a:r>
            <a:r>
              <a:rPr lang="en-US" sz="7400" b="0" i="0" dirty="0">
                <a:solidFill>
                  <a:srgbClr val="212121"/>
                </a:solidFill>
                <a:effectLst/>
                <a:latin typeface="+mj-lt"/>
              </a:rPr>
              <a:t>.</a:t>
            </a:r>
            <a:r>
              <a:rPr lang="en-US" sz="7400" b="0" i="0" u="none" strike="noStrike" baseline="30000" dirty="0">
                <a:solidFill>
                  <a:srgbClr val="0000EE"/>
                </a:solidFill>
                <a:effectLst/>
                <a:latin typeface="+mj-lt"/>
              </a:rPr>
              <a:t>9</a:t>
            </a:r>
            <a:endParaRPr lang="en-US" sz="7400" b="0" i="0" dirty="0">
              <a:solidFill>
                <a:srgbClr val="212121"/>
              </a:solidFill>
              <a:effectLst/>
              <a:latin typeface="+mj-lt"/>
            </a:endParaRPr>
          </a:p>
          <a:p>
            <a:pPr algn="l" fontAlgn="base">
              <a:buFont typeface="Arial" panose="020B0604020202020204" pitchFamily="34" charset="0"/>
              <a:buChar char="•"/>
            </a:pPr>
            <a:r>
              <a:rPr lang="en-US" sz="7400" b="1" i="0" dirty="0">
                <a:solidFill>
                  <a:srgbClr val="212121"/>
                </a:solidFill>
                <a:effectLst/>
                <a:latin typeface="+mj-lt"/>
              </a:rPr>
              <a:t>Reduced burnout: </a:t>
            </a:r>
            <a:r>
              <a:rPr lang="en-US" sz="6400" b="0" i="0" dirty="0">
                <a:solidFill>
                  <a:srgbClr val="212121"/>
                </a:solidFill>
                <a:effectLst/>
                <a:latin typeface="+mj-lt"/>
              </a:rPr>
              <a:t>Authors of a</a:t>
            </a:r>
            <a:r>
              <a:rPr lang="en-US" sz="6400" b="1" i="0" dirty="0">
                <a:solidFill>
                  <a:srgbClr val="212121"/>
                </a:solidFill>
                <a:effectLst/>
                <a:latin typeface="+mj-lt"/>
              </a:rPr>
              <a:t> </a:t>
            </a:r>
            <a:r>
              <a:rPr lang="en-US" sz="6400" b="0" i="0" dirty="0">
                <a:solidFill>
                  <a:srgbClr val="212121"/>
                </a:solidFill>
                <a:effectLst/>
                <a:latin typeface="+mj-lt"/>
              </a:rPr>
              <a:t>review of multiple studies concluded the solution for burnout is complex, but self-care strategies are one of several components that could be effective</a:t>
            </a:r>
            <a:r>
              <a:rPr lang="en-US" sz="7400" b="0" i="0" dirty="0">
                <a:solidFill>
                  <a:srgbClr val="212121"/>
                </a:solidFill>
                <a:effectLst/>
                <a:latin typeface="+mj-lt"/>
              </a:rPr>
              <a:t>.</a:t>
            </a:r>
            <a:r>
              <a:rPr lang="en-US" sz="7400" b="0" i="0" u="none" strike="noStrike" baseline="30000" dirty="0">
                <a:solidFill>
                  <a:srgbClr val="0000EE"/>
                </a:solidFill>
                <a:effectLst/>
                <a:latin typeface="+mj-lt"/>
              </a:rPr>
              <a:t>10</a:t>
            </a:r>
            <a:endParaRPr lang="en-US" sz="7400" b="0" i="0" dirty="0">
              <a:solidFill>
                <a:srgbClr val="212121"/>
              </a:solidFill>
              <a:effectLst/>
              <a:latin typeface="+mj-lt"/>
            </a:endParaRPr>
          </a:p>
          <a:p>
            <a:pPr algn="l" fontAlgn="base">
              <a:buFont typeface="Arial" panose="020B0604020202020204" pitchFamily="34" charset="0"/>
              <a:buChar char="•"/>
            </a:pPr>
            <a:r>
              <a:rPr lang="en-US" sz="7400" b="1" i="0" dirty="0">
                <a:solidFill>
                  <a:srgbClr val="212121"/>
                </a:solidFill>
                <a:effectLst/>
                <a:latin typeface="+mj-lt"/>
              </a:rPr>
              <a:t>Improved quality of life:</a:t>
            </a:r>
            <a:r>
              <a:rPr lang="en-US" sz="7400" b="0" i="0" dirty="0">
                <a:solidFill>
                  <a:srgbClr val="212121"/>
                </a:solidFill>
                <a:effectLst/>
                <a:latin typeface="+mj-lt"/>
              </a:rPr>
              <a:t> </a:t>
            </a:r>
            <a:r>
              <a:rPr lang="en-US" sz="6400" b="0" i="0" dirty="0">
                <a:solidFill>
                  <a:srgbClr val="212121"/>
                </a:solidFill>
                <a:effectLst/>
                <a:latin typeface="+mj-lt"/>
              </a:rPr>
              <a:t>When self-care practices help to better manage health conditions, reduce stress, or create a greater sense of belonging, overall well-being and quality of life improve</a:t>
            </a:r>
            <a:r>
              <a:rPr lang="en-US" sz="7400" b="0" i="0" dirty="0">
                <a:solidFill>
                  <a:srgbClr val="212121"/>
                </a:solidFill>
                <a:effectLst/>
                <a:latin typeface="+mj-lt"/>
              </a:rPr>
              <a:t>.</a:t>
            </a:r>
          </a:p>
          <a:p>
            <a:endParaRPr lang="en-US" dirty="0"/>
          </a:p>
        </p:txBody>
      </p:sp>
    </p:spTree>
    <p:extLst>
      <p:ext uri="{BB962C8B-B14F-4D97-AF65-F5344CB8AC3E}">
        <p14:creationId xmlns:p14="http://schemas.microsoft.com/office/powerpoint/2010/main" val="26919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on resting in his throne">
            <a:extLst>
              <a:ext uri="{FF2B5EF4-FFF2-40B4-BE49-F238E27FC236}">
                <a16:creationId xmlns:a16="http://schemas.microsoft.com/office/drawing/2014/main" id="{F8FB3AA1-E76E-4CEB-DF13-37B5AC313CAB}"/>
              </a:ext>
            </a:extLst>
          </p:cNvPr>
          <p:cNvPicPr>
            <a:picLocks noChangeAspect="1"/>
          </p:cNvPicPr>
          <p:nvPr/>
        </p:nvPicPr>
        <p:blipFill>
          <a:blip r:embed="rId3"/>
          <a:srcRect t="6171" r="1" b="7929"/>
          <a:stretch/>
        </p:blipFill>
        <p:spPr>
          <a:xfrm>
            <a:off x="643193" y="1735300"/>
            <a:ext cx="4570215" cy="2663280"/>
          </a:xfrm>
          <a:prstGeom prst="rect">
            <a:avLst/>
          </a:prstGeom>
        </p:spPr>
      </p:pic>
      <p:cxnSp>
        <p:nvCxnSpPr>
          <p:cNvPr id="25" name="Straight Connector 24">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1519A37-6DEF-2BA8-193F-F117EF9B5DFC}"/>
              </a:ext>
            </a:extLst>
          </p:cNvPr>
          <p:cNvSpPr txBox="1"/>
          <p:nvPr/>
        </p:nvSpPr>
        <p:spPr>
          <a:xfrm>
            <a:off x="5633545" y="523684"/>
            <a:ext cx="5905311" cy="5603841"/>
          </a:xfrm>
          <a:prstGeom prst="rect">
            <a:avLst/>
          </a:prstGeom>
        </p:spPr>
        <p:txBody>
          <a:bodyPr vert="horz" lIns="0" tIns="45720" rIns="0" bIns="45720" rtlCol="0">
            <a:normAutofit/>
          </a:bodyPr>
          <a:lstStyle/>
          <a:p>
            <a:pPr marL="384048" indent="-384048">
              <a:lnSpc>
                <a:spcPct val="90000"/>
              </a:lnSpc>
              <a:spcAft>
                <a:spcPts val="200"/>
              </a:spcAft>
              <a:buClr>
                <a:schemeClr val="accent1"/>
              </a:buClr>
              <a:buFont typeface="Calibri" panose="020F0502020204030204" pitchFamily="34" charset="0"/>
            </a:pPr>
            <a:r>
              <a:rPr lang="en-US" dirty="0">
                <a:solidFill>
                  <a:schemeClr val="tx1">
                    <a:lumMod val="75000"/>
                    <a:lumOff val="25000"/>
                  </a:schemeClr>
                </a:solidFill>
              </a:rPr>
              <a:t>“</a:t>
            </a:r>
            <a:r>
              <a:rPr lang="en-US" b="1" dirty="0">
                <a:solidFill>
                  <a:schemeClr val="tx1">
                    <a:lumMod val="75000"/>
                    <a:lumOff val="25000"/>
                  </a:schemeClr>
                </a:solidFill>
              </a:rPr>
              <a:t>Dr. </a:t>
            </a:r>
            <a:r>
              <a:rPr lang="en-US" b="1" dirty="0" err="1">
                <a:solidFill>
                  <a:schemeClr val="tx1">
                    <a:lumMod val="75000"/>
                    <a:lumOff val="25000"/>
                  </a:schemeClr>
                </a:solidFill>
              </a:rPr>
              <a:t>Tudbelly</a:t>
            </a:r>
            <a:r>
              <a:rPr lang="en-US" b="1" dirty="0">
                <a:solidFill>
                  <a:schemeClr val="tx1">
                    <a:lumMod val="75000"/>
                    <a:lumOff val="25000"/>
                  </a:schemeClr>
                </a:solidFill>
              </a:rPr>
              <a:t> eyed the distraught Lionel. ‘What are your symptoms? Do you feel baffled? Bewildered? Confused? A little edgy? Frightened? Puzzled?’</a:t>
            </a: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r>
              <a:rPr lang="en-US" b="1" dirty="0">
                <a:solidFill>
                  <a:schemeClr val="tx1">
                    <a:lumMod val="75000"/>
                    <a:lumOff val="25000"/>
                  </a:schemeClr>
                </a:solidFill>
              </a:rPr>
              <a:t>‘Yes, yes!’ cried Lionel. ‘All of that!’</a:t>
            </a: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r>
              <a:rPr lang="en-US" b="1" dirty="0">
                <a:solidFill>
                  <a:schemeClr val="tx1">
                    <a:lumMod val="75000"/>
                    <a:lumOff val="25000"/>
                  </a:schemeClr>
                </a:solidFill>
              </a:rPr>
              <a:t>‘Good,’ said Dr. </a:t>
            </a:r>
            <a:r>
              <a:rPr lang="en-US" b="1" dirty="0" err="1">
                <a:solidFill>
                  <a:schemeClr val="tx1">
                    <a:lumMod val="75000"/>
                    <a:lumOff val="25000"/>
                  </a:schemeClr>
                </a:solidFill>
              </a:rPr>
              <a:t>Tudbelly</a:t>
            </a:r>
            <a:r>
              <a:rPr lang="en-US" b="1" dirty="0">
                <a:solidFill>
                  <a:schemeClr val="tx1">
                    <a:lumMod val="75000"/>
                    <a:lumOff val="25000"/>
                  </a:schemeClr>
                </a:solidFill>
              </a:rPr>
              <a:t>. ‘You’re quite normal.’</a:t>
            </a: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r>
              <a:rPr lang="en-US" b="1" dirty="0">
                <a:solidFill>
                  <a:schemeClr val="tx1">
                    <a:lumMod val="75000"/>
                    <a:lumOff val="25000"/>
                  </a:schemeClr>
                </a:solidFill>
              </a:rPr>
              <a:t>‘But what shall I do?’</a:t>
            </a: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r>
              <a:rPr lang="en-US" b="1" dirty="0">
                <a:solidFill>
                  <a:schemeClr val="tx1">
                    <a:lumMod val="75000"/>
                    <a:lumOff val="25000"/>
                  </a:schemeClr>
                </a:solidFill>
              </a:rPr>
              <a:t>‘Why, the same as any sensible person in the circumstances. Keep going. Hope for the best.’ </a:t>
            </a: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r>
              <a:rPr lang="en-US" b="1" dirty="0">
                <a:solidFill>
                  <a:schemeClr val="tx1">
                    <a:lumMod val="75000"/>
                    <a:lumOff val="25000"/>
                  </a:schemeClr>
                </a:solidFill>
              </a:rPr>
              <a:t>This advice gave Lionel no comfort, but he could do no more than follow it. Choking back his distress, he plucked up as much heart as he could and started off again.”</a:t>
            </a: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endParaRPr lang="en-US" b="1" dirty="0">
              <a:solidFill>
                <a:schemeClr val="tx1">
                  <a:lumMod val="75000"/>
                  <a:lumOff val="25000"/>
                </a:schemeClr>
              </a:solidFill>
            </a:endParaRPr>
          </a:p>
          <a:p>
            <a:pPr marL="384048" indent="-384048">
              <a:lnSpc>
                <a:spcPct val="90000"/>
              </a:lnSpc>
              <a:spcAft>
                <a:spcPts val="200"/>
              </a:spcAft>
              <a:buClr>
                <a:schemeClr val="accent1"/>
              </a:buClr>
              <a:buFont typeface="Calibri" panose="020F0502020204030204" pitchFamily="34" charset="0"/>
            </a:pPr>
            <a:r>
              <a:rPr lang="en-US" b="1" dirty="0">
                <a:solidFill>
                  <a:schemeClr val="tx1">
                    <a:lumMod val="75000"/>
                    <a:lumOff val="25000"/>
                  </a:schemeClr>
                </a:solidFill>
              </a:rPr>
              <a:t>(Lloyd Alexander, The Cat Who Wished to Be a Man, p. 67)</a:t>
            </a:r>
          </a:p>
        </p:txBody>
      </p:sp>
      <p:sp>
        <p:nvSpPr>
          <p:cNvPr id="26" name="Rectangle 25">
            <a:extLst>
              <a:ext uri="{FF2B5EF4-FFF2-40B4-BE49-F238E27FC236}">
                <a16:creationId xmlns:a16="http://schemas.microsoft.com/office/drawing/2014/main" id="{6587DBF8-5C50-4034-8B79-FE54A01A8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14720853-E885-4BE5-BFE2-24004CEF6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0344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0ACC-1430-4D49-1BC5-9E6D9E9BA337}"/>
              </a:ext>
            </a:extLst>
          </p:cNvPr>
          <p:cNvSpPr>
            <a:spLocks noGrp="1"/>
          </p:cNvSpPr>
          <p:nvPr>
            <p:ph type="title"/>
          </p:nvPr>
        </p:nvSpPr>
        <p:spPr/>
        <p:txBody>
          <a:bodyPr/>
          <a:lstStyle/>
          <a:p>
            <a:r>
              <a:rPr lang="en-US" dirty="0"/>
              <a:t>When you are overwhelmed…..</a:t>
            </a:r>
          </a:p>
        </p:txBody>
      </p:sp>
      <p:graphicFrame>
        <p:nvGraphicFramePr>
          <p:cNvPr id="12" name="Content Placeholder 2">
            <a:extLst>
              <a:ext uri="{FF2B5EF4-FFF2-40B4-BE49-F238E27FC236}">
                <a16:creationId xmlns:a16="http://schemas.microsoft.com/office/drawing/2014/main" id="{1FCC64F6-96EE-7660-7803-70E58DEE93F5}"/>
              </a:ext>
            </a:extLst>
          </p:cNvPr>
          <p:cNvGraphicFramePr>
            <a:graphicFrameLocks noGrp="1"/>
          </p:cNvGraphicFramePr>
          <p:nvPr>
            <p:ph idx="1"/>
            <p:extLst>
              <p:ext uri="{D42A27DB-BD31-4B8C-83A1-F6EECF244321}">
                <p14:modId xmlns:p14="http://schemas.microsoft.com/office/powerpoint/2010/main" val="1259983510"/>
              </p:ext>
            </p:extLst>
          </p:nvPr>
        </p:nvGraphicFramePr>
        <p:xfrm>
          <a:off x="541282" y="1737360"/>
          <a:ext cx="11587656" cy="503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203E393-11DD-D23C-D5D7-50B4E2247DC6}"/>
              </a:ext>
            </a:extLst>
          </p:cNvPr>
          <p:cNvSpPr txBox="1"/>
          <p:nvPr/>
        </p:nvSpPr>
        <p:spPr>
          <a:xfrm rot="20447025">
            <a:off x="9302750" y="568164"/>
            <a:ext cx="2220480" cy="584775"/>
          </a:xfrm>
          <a:prstGeom prst="rect">
            <a:avLst/>
          </a:prstGeom>
          <a:noFill/>
        </p:spPr>
        <p:txBody>
          <a:bodyPr wrap="none" rtlCol="0">
            <a:spAutoFit/>
          </a:bodyPr>
          <a:lstStyle/>
          <a:p>
            <a:r>
              <a:rPr lang="en-US" sz="3200" dirty="0"/>
              <a:t>QUICK TIPS</a:t>
            </a:r>
            <a:r>
              <a:rPr lang="en-US" dirty="0"/>
              <a:t>!</a:t>
            </a:r>
          </a:p>
        </p:txBody>
      </p:sp>
    </p:spTree>
    <p:extLst>
      <p:ext uri="{BB962C8B-B14F-4D97-AF65-F5344CB8AC3E}">
        <p14:creationId xmlns:p14="http://schemas.microsoft.com/office/powerpoint/2010/main" val="2456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9DB9-83B7-4269-B339-BB4DE8C9F210}"/>
              </a:ext>
            </a:extLst>
          </p:cNvPr>
          <p:cNvSpPr>
            <a:spLocks noGrp="1"/>
          </p:cNvSpPr>
          <p:nvPr>
            <p:ph type="ctrTitle"/>
          </p:nvPr>
        </p:nvSpPr>
        <p:spPr>
          <a:xfrm>
            <a:off x="2057401" y="685801"/>
            <a:ext cx="8913077" cy="2262781"/>
          </a:xfrm>
        </p:spPr>
        <p:txBody>
          <a:bodyPr/>
          <a:lstStyle/>
          <a:p>
            <a:r>
              <a:rPr lang="en-US" dirty="0"/>
              <a:t>video</a:t>
            </a:r>
          </a:p>
        </p:txBody>
      </p:sp>
      <p:sp>
        <p:nvSpPr>
          <p:cNvPr id="3" name="Subtitle 2">
            <a:extLst>
              <a:ext uri="{FF2B5EF4-FFF2-40B4-BE49-F238E27FC236}">
                <a16:creationId xmlns:a16="http://schemas.microsoft.com/office/drawing/2014/main" id="{938BB00E-0F58-4BCF-B2A7-A7AE45C79364}"/>
              </a:ext>
            </a:extLst>
          </p:cNvPr>
          <p:cNvSpPr>
            <a:spLocks noGrp="1"/>
          </p:cNvSpPr>
          <p:nvPr>
            <p:ph type="subTitle" idx="1"/>
          </p:nvPr>
        </p:nvSpPr>
        <p:spPr>
          <a:xfrm>
            <a:off x="2286001" y="3048001"/>
            <a:ext cx="8913077" cy="1126283"/>
          </a:xfrm>
        </p:spPr>
        <p:txBody>
          <a:bodyPr>
            <a:normAutofit/>
          </a:bodyPr>
          <a:lstStyle/>
          <a:p>
            <a:r>
              <a:rPr lang="en-US" sz="2000" dirty="0">
                <a:hlinkClick r:id="rId3"/>
              </a:rPr>
              <a:t>https://www.youtube.com/watch?v=w0iVTQS8ftg</a:t>
            </a:r>
            <a:endParaRPr lang="en-US" sz="2000" dirty="0"/>
          </a:p>
          <a:p>
            <a:endParaRPr lang="en-US" sz="2000" dirty="0"/>
          </a:p>
          <a:p>
            <a:endParaRPr lang="en-US" sz="2000" dirty="0"/>
          </a:p>
        </p:txBody>
      </p:sp>
    </p:spTree>
    <p:extLst>
      <p:ext uri="{BB962C8B-B14F-4D97-AF65-F5344CB8AC3E}">
        <p14:creationId xmlns:p14="http://schemas.microsoft.com/office/powerpoint/2010/main" val="412188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B060A-7F13-4FD0-9743-D04F35FC3E9E}"/>
              </a:ext>
            </a:extLst>
          </p:cNvPr>
          <p:cNvSpPr>
            <a:spLocks noGrp="1"/>
          </p:cNvSpPr>
          <p:nvPr>
            <p:ph type="title"/>
          </p:nvPr>
        </p:nvSpPr>
        <p:spPr>
          <a:xfrm>
            <a:off x="6232634" y="597324"/>
            <a:ext cx="5225669" cy="1767504"/>
          </a:xfrm>
        </p:spPr>
        <p:txBody>
          <a:bodyPr>
            <a:noAutofit/>
          </a:bodyPr>
          <a:lstStyle/>
          <a:p>
            <a:r>
              <a:rPr lang="en-US" sz="3200" b="1" dirty="0"/>
              <a:t>Four Foundational Principles for Well Being </a:t>
            </a:r>
            <a:br>
              <a:rPr lang="en-US" sz="3200" b="1" dirty="0"/>
            </a:br>
            <a:r>
              <a:rPr lang="en-US" sz="3200" b="1" dirty="0"/>
              <a:t>				</a:t>
            </a:r>
            <a:r>
              <a:rPr lang="en-US" sz="3200" dirty="0"/>
              <a:t>					</a:t>
            </a:r>
          </a:p>
        </p:txBody>
      </p:sp>
      <p:pic>
        <p:nvPicPr>
          <p:cNvPr id="5" name="Picture 4">
            <a:extLst>
              <a:ext uri="{FF2B5EF4-FFF2-40B4-BE49-F238E27FC236}">
                <a16:creationId xmlns:a16="http://schemas.microsoft.com/office/drawing/2014/main" id="{F3FA471C-39D4-4ED7-9CF2-AC289154A0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0286"/>
          <a:stretch/>
        </p:blipFill>
        <p:spPr>
          <a:xfrm>
            <a:off x="733697" y="871758"/>
            <a:ext cx="5030200" cy="3868784"/>
          </a:xfrm>
          <a:prstGeom prst="rect">
            <a:avLst/>
          </a:prstGeom>
        </p:spPr>
      </p:pic>
      <p:cxnSp>
        <p:nvCxnSpPr>
          <p:cNvPr id="28" name="Straight Connector 27">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AF1569-7573-43BC-81C2-4E86701CB5A2}"/>
              </a:ext>
            </a:extLst>
          </p:cNvPr>
          <p:cNvSpPr>
            <a:spLocks noGrp="1"/>
          </p:cNvSpPr>
          <p:nvPr>
            <p:ph idx="1"/>
          </p:nvPr>
        </p:nvSpPr>
        <p:spPr>
          <a:xfrm>
            <a:off x="7841716" y="1697422"/>
            <a:ext cx="2819826" cy="3700726"/>
          </a:xfrm>
        </p:spPr>
        <p:txBody>
          <a:bodyPr>
            <a:normAutofit lnSpcReduction="10000"/>
          </a:bodyPr>
          <a:lstStyle/>
          <a:p>
            <a:r>
              <a:rPr lang="en-US" sz="2800" b="1" dirty="0"/>
              <a:t>Flourishing</a:t>
            </a:r>
          </a:p>
          <a:p>
            <a:endParaRPr lang="en-US" sz="2800" b="1" dirty="0"/>
          </a:p>
          <a:p>
            <a:r>
              <a:rPr lang="en-US" sz="2800" b="1" dirty="0"/>
              <a:t>Intentionality</a:t>
            </a:r>
          </a:p>
          <a:p>
            <a:endParaRPr lang="en-US" sz="2800" b="1" dirty="0"/>
          </a:p>
          <a:p>
            <a:r>
              <a:rPr lang="en-US" sz="2800" b="1" dirty="0"/>
              <a:t>Reciprocity</a:t>
            </a:r>
          </a:p>
          <a:p>
            <a:endParaRPr lang="en-US" sz="2800" b="1" dirty="0"/>
          </a:p>
          <a:p>
            <a:r>
              <a:rPr lang="en-US" sz="2800" b="1" dirty="0"/>
              <a:t>Integration</a:t>
            </a:r>
          </a:p>
          <a:p>
            <a:pPr marL="0" indent="0">
              <a:buNone/>
            </a:pPr>
            <a:endParaRPr lang="en-US" dirty="0"/>
          </a:p>
          <a:p>
            <a:endParaRPr lang="en-US" dirty="0"/>
          </a:p>
        </p:txBody>
      </p:sp>
      <p:sp>
        <p:nvSpPr>
          <p:cNvPr id="29" name="Rectangle 28">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95126219-F45D-4D72-9E5D-65B6F97EA321}"/>
              </a:ext>
            </a:extLst>
          </p:cNvPr>
          <p:cNvSpPr txBox="1"/>
          <p:nvPr/>
        </p:nvSpPr>
        <p:spPr>
          <a:xfrm>
            <a:off x="7055594" y="5023830"/>
            <a:ext cx="3605948" cy="231568"/>
          </a:xfrm>
          <a:prstGeom prst="rect">
            <a:avLst/>
          </a:prstGeom>
          <a:noFill/>
        </p:spPr>
        <p:txBody>
          <a:bodyPr wrap="square" rtlCol="0">
            <a:spAutoFit/>
          </a:bodyPr>
          <a:lstStyle/>
          <a:p>
            <a:pPr defTabSz="457200">
              <a:spcAft>
                <a:spcPts val="600"/>
              </a:spcAft>
            </a:pPr>
            <a:r>
              <a:rPr lang="en-US" sz="900">
                <a:solidFill>
                  <a:prstClr val="black"/>
                </a:solidFill>
                <a:latin typeface="Century Gothic" panose="020B0502020202020204"/>
                <a:hlinkClick r:id="rId4" tooltip="https://collegecounselorinfo.wikispaces.com/Typical+Day+for+a+College+Counselor"/>
              </a:rPr>
              <a:t>T</a:t>
            </a:r>
            <a:endParaRPr lang="en-US" sz="900">
              <a:solidFill>
                <a:prstClr val="black"/>
              </a:solidFill>
              <a:latin typeface="Century Gothic" panose="020B0502020202020204"/>
            </a:endParaRPr>
          </a:p>
        </p:txBody>
      </p:sp>
      <p:sp>
        <p:nvSpPr>
          <p:cNvPr id="7" name="TextBox 6">
            <a:extLst>
              <a:ext uri="{FF2B5EF4-FFF2-40B4-BE49-F238E27FC236}">
                <a16:creationId xmlns:a16="http://schemas.microsoft.com/office/drawing/2014/main" id="{3E8BE4AD-067D-42A5-BCE4-8E0B6FA441BE}"/>
              </a:ext>
            </a:extLst>
          </p:cNvPr>
          <p:cNvSpPr txBox="1"/>
          <p:nvPr/>
        </p:nvSpPr>
        <p:spPr>
          <a:xfrm>
            <a:off x="2101241" y="5277503"/>
            <a:ext cx="4649553" cy="830997"/>
          </a:xfrm>
          <a:prstGeom prst="rect">
            <a:avLst/>
          </a:prstGeom>
          <a:noFill/>
        </p:spPr>
        <p:txBody>
          <a:bodyPr wrap="square" rtlCol="0">
            <a:spAutoFit/>
          </a:bodyPr>
          <a:lstStyle/>
          <a:p>
            <a:pPr>
              <a:spcAft>
                <a:spcPts val="600"/>
              </a:spcAft>
            </a:pPr>
            <a:r>
              <a:rPr lang="en-US" sz="1200" dirty="0"/>
              <a:t>Wise, E. H., Hersh, M. A., &amp; Gibson, C. M. (2012). Ethics, self-care and well-being for psychologists: Re-envisioning the stress-distress continuum. Professional Psychology: Research and Practice, 43(5), 487. </a:t>
            </a:r>
          </a:p>
        </p:txBody>
      </p:sp>
    </p:spTree>
    <p:extLst>
      <p:ext uri="{BB962C8B-B14F-4D97-AF65-F5344CB8AC3E}">
        <p14:creationId xmlns:p14="http://schemas.microsoft.com/office/powerpoint/2010/main" val="232530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60F1-EF2E-4DD6-8B16-42EAD86BB7CF}"/>
              </a:ext>
            </a:extLst>
          </p:cNvPr>
          <p:cNvSpPr>
            <a:spLocks noGrp="1"/>
          </p:cNvSpPr>
          <p:nvPr>
            <p:ph type="title"/>
          </p:nvPr>
        </p:nvSpPr>
        <p:spPr>
          <a:xfrm>
            <a:off x="4215229" y="843543"/>
            <a:ext cx="6245363" cy="1004046"/>
          </a:xfrm>
        </p:spPr>
        <p:txBody>
          <a:bodyPr>
            <a:normAutofit fontScale="90000"/>
          </a:bodyPr>
          <a:lstStyle/>
          <a:p>
            <a:r>
              <a:rPr lang="en-US" dirty="0"/>
              <a:t>Flourishing Versus Survival </a:t>
            </a:r>
          </a:p>
        </p:txBody>
      </p:sp>
      <p:sp>
        <p:nvSpPr>
          <p:cNvPr id="3" name="Content Placeholder 2">
            <a:extLst>
              <a:ext uri="{FF2B5EF4-FFF2-40B4-BE49-F238E27FC236}">
                <a16:creationId xmlns:a16="http://schemas.microsoft.com/office/drawing/2014/main" id="{99174ED4-D964-4BE9-AEB9-43E6801AE97F}"/>
              </a:ext>
            </a:extLst>
          </p:cNvPr>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C9812DC7-8DCA-460B-993F-33D6541DC7A4}"/>
              </a:ext>
            </a:extLst>
          </p:cNvPr>
          <p:cNvSpPr>
            <a:spLocks noGrp="1"/>
          </p:cNvSpPr>
          <p:nvPr>
            <p:ph sz="half" idx="2"/>
          </p:nvPr>
        </p:nvSpPr>
        <p:spPr>
          <a:xfrm>
            <a:off x="7023634" y="2260834"/>
            <a:ext cx="4844260" cy="3900053"/>
          </a:xfrm>
        </p:spPr>
        <p:txBody>
          <a:bodyPr>
            <a:normAutofit/>
          </a:bodyPr>
          <a:lstStyle/>
          <a:p>
            <a:pPr marL="0" indent="0">
              <a:buNone/>
            </a:pPr>
            <a:endParaRPr lang="en-US" sz="3800" dirty="0"/>
          </a:p>
          <a:p>
            <a:pPr marL="0" indent="0">
              <a:buNone/>
            </a:pPr>
            <a:endParaRPr lang="en-US" sz="3800" dirty="0"/>
          </a:p>
          <a:p>
            <a:endParaRPr lang="en-US" dirty="0"/>
          </a:p>
        </p:txBody>
      </p:sp>
      <p:graphicFrame>
        <p:nvGraphicFramePr>
          <p:cNvPr id="9" name="Content Placeholder 5">
            <a:extLst>
              <a:ext uri="{FF2B5EF4-FFF2-40B4-BE49-F238E27FC236}">
                <a16:creationId xmlns:a16="http://schemas.microsoft.com/office/drawing/2014/main" id="{40AB05B6-D6E8-4425-A796-99C76E46B96D}"/>
              </a:ext>
            </a:extLst>
          </p:cNvPr>
          <p:cNvGraphicFramePr>
            <a:graphicFrameLocks noGrp="1"/>
          </p:cNvGraphicFramePr>
          <p:nvPr>
            <p:ph sz="quarter" idx="4"/>
            <p:extLst>
              <p:ext uri="{D42A27DB-BD31-4B8C-83A1-F6EECF244321}">
                <p14:modId xmlns:p14="http://schemas.microsoft.com/office/powerpoint/2010/main" val="1029366473"/>
              </p:ext>
            </p:extLst>
          </p:nvPr>
        </p:nvGraphicFramePr>
        <p:xfrm>
          <a:off x="3156906" y="472967"/>
          <a:ext cx="8902262" cy="5643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lass of water on a table&#10;&#10;Description automatically generated with medium confidence">
            <a:extLst>
              <a:ext uri="{FF2B5EF4-FFF2-40B4-BE49-F238E27FC236}">
                <a16:creationId xmlns:a16="http://schemas.microsoft.com/office/drawing/2014/main" id="{EB89B7CF-3BE3-4330-872A-B9D9F0E00E1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1941" y="4135821"/>
            <a:ext cx="3044965" cy="2144502"/>
          </a:xfrm>
          <a:prstGeom prst="rect">
            <a:avLst/>
          </a:prstGeom>
        </p:spPr>
      </p:pic>
    </p:spTree>
    <p:extLst>
      <p:ext uri="{BB962C8B-B14F-4D97-AF65-F5344CB8AC3E}">
        <p14:creationId xmlns:p14="http://schemas.microsoft.com/office/powerpoint/2010/main" val="288974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7D059AC-3470-4BA5-82E3-D1570297A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89754" y="639097"/>
            <a:ext cx="6253317" cy="3686015"/>
          </a:xfrm>
        </p:spPr>
        <p:txBody>
          <a:bodyPr>
            <a:normAutofit/>
          </a:bodyPr>
          <a:lstStyle/>
          <a:p>
            <a:r>
              <a:rPr lang="en-US" sz="5000"/>
              <a:t>Spiraling Up</a:t>
            </a:r>
            <a:br>
              <a:rPr lang="en-US" sz="5000"/>
            </a:br>
            <a:br>
              <a:rPr lang="en-US" sz="5000"/>
            </a:br>
            <a:r>
              <a:rPr lang="en-US" sz="5000"/>
              <a:t>The Ethics of Self Care and Well Being</a:t>
            </a:r>
            <a:br>
              <a:rPr lang="en-US" sz="5000"/>
            </a:br>
            <a:endParaRPr lang="en-US" sz="5000"/>
          </a:p>
        </p:txBody>
      </p:sp>
      <p:sp>
        <p:nvSpPr>
          <p:cNvPr id="3" name="Subtitle 2"/>
          <p:cNvSpPr>
            <a:spLocks noGrp="1"/>
          </p:cNvSpPr>
          <p:nvPr>
            <p:ph type="subTitle" idx="1"/>
          </p:nvPr>
        </p:nvSpPr>
        <p:spPr>
          <a:xfrm>
            <a:off x="5289753" y="4455621"/>
            <a:ext cx="6269347" cy="1238616"/>
          </a:xfrm>
        </p:spPr>
        <p:txBody>
          <a:bodyPr>
            <a:normAutofit/>
          </a:bodyPr>
          <a:lstStyle/>
          <a:p>
            <a:pPr>
              <a:spcAft>
                <a:spcPts val="600"/>
              </a:spcAft>
            </a:pPr>
            <a:r>
              <a:rPr lang="en-US">
                <a:solidFill>
                  <a:schemeClr val="tx1">
                    <a:lumMod val="85000"/>
                    <a:lumOff val="15000"/>
                  </a:schemeClr>
                </a:solidFill>
              </a:rPr>
              <a:t>Rosanne Renauer PhD, LLP, CRC</a:t>
            </a:r>
          </a:p>
          <a:p>
            <a:pPr>
              <a:spcAft>
                <a:spcPts val="600"/>
              </a:spcAft>
            </a:pPr>
            <a:r>
              <a:rPr lang="en-US">
                <a:solidFill>
                  <a:schemeClr val="tx1">
                    <a:lumMod val="85000"/>
                    <a:lumOff val="15000"/>
                  </a:schemeClr>
                </a:solidFill>
              </a:rPr>
              <a:t>November 7,2024</a:t>
            </a:r>
          </a:p>
        </p:txBody>
      </p:sp>
      <p:pic>
        <p:nvPicPr>
          <p:cNvPr id="5" name="Picture 4">
            <a:extLst>
              <a:ext uri="{FF2B5EF4-FFF2-40B4-BE49-F238E27FC236}">
                <a16:creationId xmlns:a16="http://schemas.microsoft.com/office/drawing/2014/main" id="{725BA42B-80C2-4BF0-AEF3-5C3AF76EF37E}"/>
              </a:ext>
            </a:extLst>
          </p:cNvPr>
          <p:cNvPicPr>
            <a:picLocks noChangeAspect="1"/>
          </p:cNvPicPr>
          <p:nvPr/>
        </p:nvPicPr>
        <p:blipFill>
          <a:blip r:embed="rId3">
            <a:extLst>
              <a:ext uri="{28A0092B-C50C-407E-A947-70E740481C1C}">
                <a14:useLocalDpi xmlns:a14="http://schemas.microsoft.com/office/drawing/2010/main" val="0"/>
              </a:ext>
            </a:extLst>
          </a:blip>
          <a:srcRect l="10951" r="11767" b="1"/>
          <a:stretch/>
        </p:blipFill>
        <p:spPr>
          <a:xfrm>
            <a:off x="633999" y="620720"/>
            <a:ext cx="4001315" cy="5086933"/>
          </a:xfrm>
          <a:prstGeom prst="rect">
            <a:avLst/>
          </a:prstGeom>
        </p:spPr>
      </p:pic>
      <p:cxnSp>
        <p:nvCxnSpPr>
          <p:cNvPr id="8" name="Straight Connector 7">
            <a:extLst>
              <a:ext uri="{FF2B5EF4-FFF2-40B4-BE49-F238E27FC236}">
                <a16:creationId xmlns:a16="http://schemas.microsoft.com/office/drawing/2014/main" id="{F075D09A-FF42-4BFF-AC74-BFB1C6A4E4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F10DB11-2231-4DE8-9179-3414D9F6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691284A-2CC7-41DB-ADDC-4B9D104DD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DD9F01-2C6A-419F-AF20-2CB4A8E995D1}"/>
              </a:ext>
            </a:extLst>
          </p:cNvPr>
          <p:cNvSpPr>
            <a:spLocks noGrp="1"/>
          </p:cNvSpPr>
          <p:nvPr>
            <p:ph type="title"/>
          </p:nvPr>
        </p:nvSpPr>
        <p:spPr>
          <a:xfrm>
            <a:off x="477078" y="516836"/>
            <a:ext cx="3100136" cy="1960234"/>
          </a:xfrm>
        </p:spPr>
        <p:txBody>
          <a:bodyPr>
            <a:normAutofit/>
          </a:bodyPr>
          <a:lstStyle/>
          <a:p>
            <a:r>
              <a:rPr lang="en-US" sz="3400">
                <a:solidFill>
                  <a:srgbClr val="741E08"/>
                </a:solidFill>
              </a:rPr>
              <a:t>Flourishing Versus Survival</a:t>
            </a:r>
            <a:br>
              <a:rPr lang="en-US" sz="3400">
                <a:solidFill>
                  <a:srgbClr val="741E08"/>
                </a:solidFill>
              </a:rPr>
            </a:br>
            <a:r>
              <a:rPr lang="en-US" sz="3400">
                <a:solidFill>
                  <a:srgbClr val="741E08"/>
                </a:solidFill>
              </a:rPr>
              <a:t>AKA Less Stress, More Joy </a:t>
            </a:r>
          </a:p>
        </p:txBody>
      </p:sp>
      <p:cxnSp>
        <p:nvCxnSpPr>
          <p:cNvPr id="14" name="Straight Connector 13">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75C534A-141F-4688-A139-E932A043C3B8}"/>
              </a:ext>
            </a:extLst>
          </p:cNvPr>
          <p:cNvSpPr>
            <a:spLocks noGrp="1"/>
          </p:cNvSpPr>
          <p:nvPr>
            <p:ph idx="1"/>
          </p:nvPr>
        </p:nvSpPr>
        <p:spPr>
          <a:xfrm>
            <a:off x="492371" y="2790855"/>
            <a:ext cx="3084844" cy="3311766"/>
          </a:xfrm>
        </p:spPr>
        <p:txBody>
          <a:bodyPr>
            <a:normAutofit/>
          </a:bodyPr>
          <a:lstStyle/>
          <a:p>
            <a:r>
              <a:rPr lang="en-US" sz="1600"/>
              <a:t>1. Recognize what is causing your stress</a:t>
            </a:r>
          </a:p>
          <a:p>
            <a:r>
              <a:rPr lang="en-US" sz="1600"/>
              <a:t>2. Plan ahead to reduce stress in the moment</a:t>
            </a:r>
          </a:p>
          <a:p>
            <a:r>
              <a:rPr lang="en-US" sz="1600"/>
              <a:t>3. Create boundaries so you have room and time for yourself</a:t>
            </a:r>
          </a:p>
          <a:p>
            <a:r>
              <a:rPr lang="en-US" sz="1600"/>
              <a:t>4. Connect with others</a:t>
            </a:r>
          </a:p>
          <a:p>
            <a:r>
              <a:rPr lang="en-US" sz="1600"/>
              <a:t>5. Practice deep breathing and or mindfulness</a:t>
            </a:r>
          </a:p>
          <a:p>
            <a:r>
              <a:rPr lang="en-US" sz="1600"/>
              <a:t>6. Add more joy!</a:t>
            </a:r>
          </a:p>
          <a:p>
            <a:endParaRPr lang="en-US" sz="1600"/>
          </a:p>
        </p:txBody>
      </p:sp>
      <p:pic>
        <p:nvPicPr>
          <p:cNvPr id="7" name="Picture 6" descr="A dirt road in a forest&#10;&#10;Description automatically generated with medium confidence">
            <a:extLst>
              <a:ext uri="{FF2B5EF4-FFF2-40B4-BE49-F238E27FC236}">
                <a16:creationId xmlns:a16="http://schemas.microsoft.com/office/drawing/2014/main" id="{65C24F39-D117-4348-B469-7ECA1074155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0" r="4880" b="-1"/>
          <a:stretch/>
        </p:blipFill>
        <p:spPr>
          <a:xfrm>
            <a:off x="4075043" y="10"/>
            <a:ext cx="8111272" cy="6857990"/>
          </a:xfrm>
          <a:prstGeom prst="rect">
            <a:avLst/>
          </a:prstGeom>
        </p:spPr>
      </p:pic>
    </p:spTree>
    <p:extLst>
      <p:ext uri="{BB962C8B-B14F-4D97-AF65-F5344CB8AC3E}">
        <p14:creationId xmlns:p14="http://schemas.microsoft.com/office/powerpoint/2010/main" val="23879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F852-0842-4FCC-983C-30C5AF5544CF}"/>
              </a:ext>
            </a:extLst>
          </p:cNvPr>
          <p:cNvSpPr>
            <a:spLocks noGrp="1"/>
          </p:cNvSpPr>
          <p:nvPr>
            <p:ph type="title"/>
          </p:nvPr>
        </p:nvSpPr>
        <p:spPr/>
        <p:txBody>
          <a:bodyPr/>
          <a:lstStyle/>
          <a:p>
            <a:r>
              <a:rPr lang="en-US" dirty="0"/>
              <a:t>Intentionality</a:t>
            </a:r>
          </a:p>
        </p:txBody>
      </p:sp>
      <p:graphicFrame>
        <p:nvGraphicFramePr>
          <p:cNvPr id="5" name="Content Placeholder 2">
            <a:extLst>
              <a:ext uri="{FF2B5EF4-FFF2-40B4-BE49-F238E27FC236}">
                <a16:creationId xmlns:a16="http://schemas.microsoft.com/office/drawing/2014/main" id="{23FB7511-6747-4471-B150-778311B14D51}"/>
              </a:ext>
            </a:extLst>
          </p:cNvPr>
          <p:cNvGraphicFramePr>
            <a:graphicFrameLocks noGrp="1"/>
          </p:cNvGraphicFramePr>
          <p:nvPr>
            <p:ph idx="1"/>
            <p:extLst>
              <p:ext uri="{D42A27DB-BD31-4B8C-83A1-F6EECF244321}">
                <p14:modId xmlns:p14="http://schemas.microsoft.com/office/powerpoint/2010/main" val="3709405149"/>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968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9447-E1E7-469B-8022-765509503D4B}"/>
              </a:ext>
            </a:extLst>
          </p:cNvPr>
          <p:cNvSpPr>
            <a:spLocks noGrp="1"/>
          </p:cNvSpPr>
          <p:nvPr>
            <p:ph type="title"/>
          </p:nvPr>
        </p:nvSpPr>
        <p:spPr>
          <a:xfrm>
            <a:off x="3373062" y="624110"/>
            <a:ext cx="8131550" cy="1280890"/>
          </a:xfrm>
        </p:spPr>
        <p:txBody>
          <a:bodyPr>
            <a:normAutofit/>
          </a:bodyPr>
          <a:lstStyle/>
          <a:p>
            <a:r>
              <a:rPr lang="en-US" dirty="0"/>
              <a:t>Reciprocity</a:t>
            </a:r>
          </a:p>
        </p:txBody>
      </p:sp>
      <p:sp>
        <p:nvSpPr>
          <p:cNvPr id="3" name="Content Placeholder 2">
            <a:extLst>
              <a:ext uri="{FF2B5EF4-FFF2-40B4-BE49-F238E27FC236}">
                <a16:creationId xmlns:a16="http://schemas.microsoft.com/office/drawing/2014/main" id="{B64B63B8-66BA-4F17-AA2F-B7F6E70C3337}"/>
              </a:ext>
            </a:extLst>
          </p:cNvPr>
          <p:cNvSpPr>
            <a:spLocks noGrp="1"/>
          </p:cNvSpPr>
          <p:nvPr>
            <p:ph idx="1"/>
          </p:nvPr>
        </p:nvSpPr>
        <p:spPr>
          <a:xfrm>
            <a:off x="3373062" y="1478071"/>
            <a:ext cx="8131550" cy="4433151"/>
          </a:xfrm>
        </p:spPr>
        <p:txBody>
          <a:bodyPr>
            <a:normAutofit/>
          </a:bodyPr>
          <a:lstStyle/>
          <a:p>
            <a:endParaRPr lang="en-US" dirty="0"/>
          </a:p>
          <a:p>
            <a:r>
              <a:rPr lang="en-US" dirty="0"/>
              <a:t>Win-Win</a:t>
            </a:r>
          </a:p>
          <a:p>
            <a:pPr marL="0" indent="0">
              <a:buNone/>
            </a:pPr>
            <a:endParaRPr lang="en-US" dirty="0"/>
          </a:p>
          <a:p>
            <a:r>
              <a:rPr lang="en-US" dirty="0"/>
              <a:t>Process of dynamic exchange of lifestyle attitudes and practices between counselor and client</a:t>
            </a:r>
          </a:p>
          <a:p>
            <a:pPr marL="0" indent="0">
              <a:buNone/>
            </a:pPr>
            <a:endParaRPr lang="en-US" dirty="0"/>
          </a:p>
          <a:p>
            <a:r>
              <a:rPr lang="en-US" dirty="0"/>
              <a:t>The health and maturity of the teacher/counselor is essential for cultivating the health and maturity of student/client</a:t>
            </a:r>
          </a:p>
          <a:p>
            <a:pPr marL="0" indent="0">
              <a:buNone/>
            </a:pPr>
            <a:endParaRPr lang="en-US" dirty="0"/>
          </a:p>
          <a:p>
            <a:r>
              <a:rPr lang="en-US" dirty="0"/>
              <a:t>Ethicality of interacting and giving and getting from each other</a:t>
            </a:r>
          </a:p>
        </p:txBody>
      </p:sp>
    </p:spTree>
    <p:extLst>
      <p:ext uri="{BB962C8B-B14F-4D97-AF65-F5344CB8AC3E}">
        <p14:creationId xmlns:p14="http://schemas.microsoft.com/office/powerpoint/2010/main" val="419528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8B54-D501-492B-98EA-E66F681583F2}"/>
              </a:ext>
            </a:extLst>
          </p:cNvPr>
          <p:cNvSpPr>
            <a:spLocks noGrp="1"/>
          </p:cNvSpPr>
          <p:nvPr>
            <p:ph type="title"/>
          </p:nvPr>
        </p:nvSpPr>
        <p:spPr/>
        <p:txBody>
          <a:bodyPr/>
          <a:lstStyle/>
          <a:p>
            <a:r>
              <a:rPr lang="en-US" dirty="0"/>
              <a:t>Integration</a:t>
            </a:r>
          </a:p>
        </p:txBody>
      </p:sp>
      <p:sp>
        <p:nvSpPr>
          <p:cNvPr id="3" name="Content Placeholder 2">
            <a:extLst>
              <a:ext uri="{FF2B5EF4-FFF2-40B4-BE49-F238E27FC236}">
                <a16:creationId xmlns:a16="http://schemas.microsoft.com/office/drawing/2014/main" id="{5C96093B-45D0-4A3B-85C5-6CEA724229EF}"/>
              </a:ext>
            </a:extLst>
          </p:cNvPr>
          <p:cNvSpPr>
            <a:spLocks noGrp="1"/>
          </p:cNvSpPr>
          <p:nvPr>
            <p:ph idx="1"/>
          </p:nvPr>
        </p:nvSpPr>
        <p:spPr>
          <a:xfrm>
            <a:off x="2514600" y="1730700"/>
            <a:ext cx="8988604" cy="4180523"/>
          </a:xfrm>
        </p:spPr>
        <p:txBody>
          <a:bodyPr/>
          <a:lstStyle/>
          <a:p>
            <a:r>
              <a:rPr lang="en-US" dirty="0"/>
              <a:t>an act or instance of combining into an </a:t>
            </a:r>
            <a:r>
              <a:rPr lang="en-US" dirty="0">
                <a:hlinkClick r:id="rId3"/>
              </a:rPr>
              <a:t>integrated</a:t>
            </a:r>
            <a:r>
              <a:rPr lang="en-US" dirty="0"/>
              <a:t> whole.</a:t>
            </a:r>
          </a:p>
          <a:p>
            <a:endParaRPr lang="en-US" dirty="0"/>
          </a:p>
        </p:txBody>
      </p:sp>
      <p:pic>
        <p:nvPicPr>
          <p:cNvPr id="5" name="Picture 4">
            <a:extLst>
              <a:ext uri="{FF2B5EF4-FFF2-40B4-BE49-F238E27FC236}">
                <a16:creationId xmlns:a16="http://schemas.microsoft.com/office/drawing/2014/main" id="{46655EB3-6070-4930-BB06-2B199EC026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114800" y="2286001"/>
            <a:ext cx="4191000" cy="4180523"/>
          </a:xfrm>
          <a:prstGeom prst="rect">
            <a:avLst/>
          </a:prstGeom>
        </p:spPr>
      </p:pic>
      <p:pic>
        <p:nvPicPr>
          <p:cNvPr id="8" name="Picture 7">
            <a:extLst>
              <a:ext uri="{FF2B5EF4-FFF2-40B4-BE49-F238E27FC236}">
                <a16:creationId xmlns:a16="http://schemas.microsoft.com/office/drawing/2014/main" id="{F229A0AB-6F44-4BEF-B2F0-A268DA69C80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715001" y="488734"/>
            <a:ext cx="916089" cy="916089"/>
          </a:xfrm>
          <a:prstGeom prst="rect">
            <a:avLst/>
          </a:prstGeom>
        </p:spPr>
      </p:pic>
    </p:spTree>
    <p:extLst>
      <p:ext uri="{BB962C8B-B14F-4D97-AF65-F5344CB8AC3E}">
        <p14:creationId xmlns:p14="http://schemas.microsoft.com/office/powerpoint/2010/main" val="15465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F85AB9-AC02-441C-9098-DA12E82ED41A}"/>
              </a:ext>
            </a:extLst>
          </p:cNvPr>
          <p:cNvSpPr txBox="1"/>
          <p:nvPr/>
        </p:nvSpPr>
        <p:spPr>
          <a:xfrm>
            <a:off x="2280492" y="1299990"/>
            <a:ext cx="8692308" cy="4585871"/>
          </a:xfrm>
          <a:prstGeom prst="rect">
            <a:avLst/>
          </a:prstGeom>
          <a:noFill/>
        </p:spPr>
        <p:txBody>
          <a:bodyPr wrap="square">
            <a:spAutoFit/>
          </a:bodyPr>
          <a:lstStyle/>
          <a:p>
            <a:r>
              <a:rPr lang="en-US" sz="3200" dirty="0"/>
              <a:t>How do we move from Survival Mode to </a:t>
            </a:r>
            <a:r>
              <a:rPr lang="en-US" sz="3200" dirty="0">
                <a:solidFill>
                  <a:srgbClr val="7030A0"/>
                </a:solidFill>
              </a:rPr>
              <a:t>Flourishing</a:t>
            </a:r>
            <a:r>
              <a:rPr lang="en-US" sz="3200" dirty="0"/>
              <a:t>???</a:t>
            </a:r>
          </a:p>
          <a:p>
            <a:br>
              <a:rPr lang="en-US" sz="3200" dirty="0"/>
            </a:br>
            <a:r>
              <a:rPr lang="en-US" sz="3200" dirty="0"/>
              <a:t>How do we become </a:t>
            </a:r>
            <a:r>
              <a:rPr lang="en-US" sz="3200" dirty="0">
                <a:solidFill>
                  <a:srgbClr val="7030A0"/>
                </a:solidFill>
              </a:rPr>
              <a:t>Intentional</a:t>
            </a:r>
            <a:r>
              <a:rPr lang="en-US" sz="3200" dirty="0"/>
              <a:t>???</a:t>
            </a:r>
          </a:p>
          <a:p>
            <a:br>
              <a:rPr lang="en-US" sz="3200" dirty="0"/>
            </a:br>
            <a:r>
              <a:rPr lang="en-US" sz="3200" dirty="0"/>
              <a:t>How do we engage in </a:t>
            </a:r>
            <a:r>
              <a:rPr lang="en-US" sz="3200" dirty="0">
                <a:solidFill>
                  <a:srgbClr val="7030A0"/>
                </a:solidFill>
              </a:rPr>
              <a:t>Reciprocity</a:t>
            </a:r>
            <a:r>
              <a:rPr lang="en-US" sz="3200" dirty="0"/>
              <a:t>???</a:t>
            </a:r>
          </a:p>
          <a:p>
            <a:br>
              <a:rPr lang="en-US" sz="3200" dirty="0"/>
            </a:br>
            <a:r>
              <a:rPr lang="en-US" sz="3200" dirty="0"/>
              <a:t>How do we </a:t>
            </a:r>
            <a:r>
              <a:rPr lang="en-US" sz="3200" dirty="0">
                <a:solidFill>
                  <a:srgbClr val="7030A0"/>
                </a:solidFill>
              </a:rPr>
              <a:t>integrate </a:t>
            </a:r>
            <a:r>
              <a:rPr lang="en-US" sz="3200" dirty="0"/>
              <a:t>into a joyful whole?? </a:t>
            </a:r>
            <a:br>
              <a:rPr lang="en-US" dirty="0"/>
            </a:br>
            <a:br>
              <a:rPr lang="en-US" dirty="0"/>
            </a:br>
            <a:endParaRPr lang="en-US" dirty="0"/>
          </a:p>
        </p:txBody>
      </p:sp>
    </p:spTree>
    <p:extLst>
      <p:ext uri="{BB962C8B-B14F-4D97-AF65-F5344CB8AC3E}">
        <p14:creationId xmlns:p14="http://schemas.microsoft.com/office/powerpoint/2010/main" val="74600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925D2-B15F-4A33-B7BF-442C03031D8C}"/>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1500" b="1">
                <a:solidFill>
                  <a:schemeClr val="tx1">
                    <a:lumMod val="85000"/>
                    <a:lumOff val="15000"/>
                  </a:schemeClr>
                </a:solidFill>
              </a:rPr>
              <a:t>Flourishing</a:t>
            </a:r>
            <a:br>
              <a:rPr lang="en-US" sz="1500">
                <a:solidFill>
                  <a:schemeClr val="tx1">
                    <a:lumMod val="85000"/>
                    <a:lumOff val="15000"/>
                  </a:schemeClr>
                </a:solidFill>
              </a:rPr>
            </a:br>
            <a:br>
              <a:rPr lang="en-US" sz="1500">
                <a:solidFill>
                  <a:schemeClr val="tx1">
                    <a:lumMod val="85000"/>
                    <a:lumOff val="15000"/>
                  </a:schemeClr>
                </a:solidFill>
              </a:rPr>
            </a:br>
            <a:r>
              <a:rPr lang="en-US" sz="1500">
                <a:solidFill>
                  <a:schemeClr val="tx1">
                    <a:lumMod val="85000"/>
                    <a:lumOff val="15000"/>
                  </a:schemeClr>
                </a:solidFill>
              </a:rPr>
              <a:t>Three areas of life working together toward a common goal, </a:t>
            </a:r>
            <a:r>
              <a:rPr lang="en-US" sz="1500" b="1">
                <a:solidFill>
                  <a:schemeClr val="tx1">
                    <a:lumMod val="85000"/>
                    <a:lumOff val="15000"/>
                  </a:schemeClr>
                </a:solidFill>
              </a:rPr>
              <a:t>a  life of purpose </a:t>
            </a:r>
            <a:br>
              <a:rPr lang="en-US" sz="1500">
                <a:solidFill>
                  <a:schemeClr val="tx1">
                    <a:lumMod val="85000"/>
                    <a:lumOff val="15000"/>
                  </a:schemeClr>
                </a:solidFill>
              </a:rPr>
            </a:br>
            <a:endParaRPr lang="en-US" sz="1500">
              <a:solidFill>
                <a:schemeClr val="tx1">
                  <a:lumMod val="85000"/>
                  <a:lumOff val="15000"/>
                </a:schemeClr>
              </a:solidFill>
            </a:endParaRPr>
          </a:p>
        </p:txBody>
      </p:sp>
      <p:cxnSp>
        <p:nvCxnSpPr>
          <p:cNvPr id="7" name="Straight Connector 6">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FB8C0F-4E01-4C10-A861-0C16EB92D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F6367C8-4E6D-41D0-B4D6-9549561F656D}"/>
              </a:ext>
            </a:extLst>
          </p:cNvPr>
          <p:cNvGraphicFramePr>
            <a:graphicFrameLocks noGrp="1"/>
          </p:cNvGraphicFramePr>
          <p:nvPr>
            <p:ph idx="1"/>
            <p:extLst>
              <p:ext uri="{D42A27DB-BD31-4B8C-83A1-F6EECF244321}">
                <p14:modId xmlns:p14="http://schemas.microsoft.com/office/powerpoint/2010/main" val="1998696118"/>
              </p:ext>
            </p:extLst>
          </p:nvPr>
        </p:nvGraphicFramePr>
        <p:xfrm>
          <a:off x="955931" y="640080"/>
          <a:ext cx="10293711" cy="3270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14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6FD9-F581-1F41-F334-50C51A2A5886}"/>
              </a:ext>
            </a:extLst>
          </p:cNvPr>
          <p:cNvSpPr>
            <a:spLocks noGrp="1"/>
          </p:cNvSpPr>
          <p:nvPr>
            <p:ph type="title"/>
          </p:nvPr>
        </p:nvSpPr>
        <p:spPr>
          <a:xfrm>
            <a:off x="1886592" y="294367"/>
            <a:ext cx="7462817" cy="943200"/>
          </a:xfrm>
        </p:spPr>
        <p:txBody>
          <a:bodyPr/>
          <a:lstStyle/>
          <a:p>
            <a:r>
              <a:rPr lang="en-US" dirty="0"/>
              <a:t>Flourishing versus Survival </a:t>
            </a:r>
          </a:p>
        </p:txBody>
      </p:sp>
      <p:sp>
        <p:nvSpPr>
          <p:cNvPr id="3" name="Text Placeholder 2">
            <a:extLst>
              <a:ext uri="{FF2B5EF4-FFF2-40B4-BE49-F238E27FC236}">
                <a16:creationId xmlns:a16="http://schemas.microsoft.com/office/drawing/2014/main" id="{A5733501-9F69-F2FD-FF6F-998D762E4F1D}"/>
              </a:ext>
            </a:extLst>
          </p:cNvPr>
          <p:cNvSpPr>
            <a:spLocks noGrp="1"/>
          </p:cNvSpPr>
          <p:nvPr>
            <p:ph type="body" idx="1"/>
          </p:nvPr>
        </p:nvSpPr>
        <p:spPr>
          <a:xfrm>
            <a:off x="823556" y="1054900"/>
            <a:ext cx="11011392" cy="4828674"/>
          </a:xfrm>
        </p:spPr>
        <p:txBody>
          <a:bodyPr>
            <a:normAutofit fontScale="25000" lnSpcReduction="20000"/>
          </a:bodyPr>
          <a:lstStyle/>
          <a:p>
            <a:pPr marL="0" marR="0" indent="0">
              <a:lnSpc>
                <a:spcPct val="115000"/>
              </a:lnSpc>
              <a:spcBef>
                <a:spcPts val="0"/>
              </a:spcBef>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15000"/>
              </a:lnSpc>
              <a:spcBef>
                <a:spcPts val="0"/>
              </a:spcBef>
              <a:spcAft>
                <a:spcPts val="800"/>
              </a:spcAft>
              <a:buNone/>
            </a:pPr>
            <a:r>
              <a:rPr lang="en-US" sz="5500" kern="100" dirty="0">
                <a:latin typeface="Aptos" panose="020B0004020202020204" pitchFamily="34" charset="0"/>
                <a:ea typeface="Aptos" panose="020B0004020202020204" pitchFamily="34" charset="0"/>
                <a:cs typeface="Times New Roman" panose="02020603050405020304" pitchFamily="18" charset="0"/>
              </a:rPr>
              <a:t>1. </a:t>
            </a:r>
            <a:r>
              <a:rPr lang="en-US" sz="7200" kern="100" dirty="0">
                <a:latin typeface="Aptos" panose="020B0004020202020204" pitchFamily="34" charset="0"/>
                <a:ea typeface="Aptos" panose="020B0004020202020204" pitchFamily="34" charset="0"/>
                <a:cs typeface="Times New Roman" panose="02020603050405020304" pitchFamily="18" charset="0"/>
              </a:rPr>
              <a:t>Have you identified your triggers? Do you need to?</a:t>
            </a:r>
          </a:p>
          <a:p>
            <a:pPr marR="0">
              <a:lnSpc>
                <a:spcPct val="115000"/>
              </a:lnSpc>
              <a:spcBef>
                <a:spcPts val="0"/>
              </a:spcBef>
              <a:spcAft>
                <a:spcPts val="800"/>
              </a:spcAft>
            </a:pPr>
            <a:endParaRPr lang="en-US" sz="7200" kern="100" dirty="0">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endParaRPr lang="en-US" sz="7200" kern="100" dirty="0">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r>
              <a:rPr lang="en-US" sz="7200" kern="100" dirty="0">
                <a:effectLst/>
                <a:latin typeface="Aptos" panose="020B0004020202020204" pitchFamily="34" charset="0"/>
                <a:ea typeface="Aptos" panose="020B0004020202020204" pitchFamily="34" charset="0"/>
                <a:cs typeface="Times New Roman" panose="02020603050405020304" pitchFamily="18" charset="0"/>
              </a:rPr>
              <a:t>2. What are the reasons you don’t engage in self care? Be specific. Are there underlying reasons? </a:t>
            </a:r>
          </a:p>
          <a:p>
            <a:pPr marR="0">
              <a:lnSpc>
                <a:spcPct val="115000"/>
              </a:lnSpc>
              <a:spcBef>
                <a:spcPts val="0"/>
              </a:spcBef>
              <a:spcAft>
                <a:spcPts val="800"/>
              </a:spcAft>
            </a:pPr>
            <a:endParaRPr lang="en-US" sz="7200" kern="100" dirty="0">
              <a:effectLst/>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endParaRPr lang="en-US" sz="7200" kern="100" dirty="0">
              <a:effectLst/>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r>
              <a:rPr lang="en-US" sz="7200" kern="100" dirty="0">
                <a:effectLst/>
                <a:latin typeface="Aptos" panose="020B0004020202020204" pitchFamily="34" charset="0"/>
                <a:ea typeface="Aptos" panose="020B0004020202020204" pitchFamily="34" charset="0"/>
                <a:cs typeface="Times New Roman" panose="02020603050405020304" pitchFamily="18" charset="0"/>
              </a:rPr>
              <a:t>3</a:t>
            </a:r>
            <a:r>
              <a:rPr lang="en-US" sz="7200" b="1" kern="100" dirty="0">
                <a:effectLst/>
                <a:latin typeface="Aptos" panose="020B0004020202020204" pitchFamily="34" charset="0"/>
                <a:ea typeface="Aptos" panose="020B0004020202020204" pitchFamily="34" charset="0"/>
                <a:cs typeface="Times New Roman" panose="02020603050405020304" pitchFamily="18" charset="0"/>
              </a:rPr>
              <a:t>.  What are some of the ways that you engage in self-care? </a:t>
            </a:r>
            <a:r>
              <a:rPr lang="en-US" sz="7200" kern="100" dirty="0">
                <a:effectLst/>
                <a:latin typeface="Aptos" panose="020B0004020202020204" pitchFamily="34" charset="0"/>
                <a:ea typeface="Aptos" panose="020B0004020202020204" pitchFamily="34" charset="0"/>
                <a:cs typeface="Times New Roman" panose="02020603050405020304" pitchFamily="18" charset="0"/>
              </a:rPr>
              <a:t>Do you have a favorite? Why is this your favorite? What does this have in common with other aspects of self-care that you benefit from?  </a:t>
            </a:r>
          </a:p>
          <a:p>
            <a:pPr marR="0">
              <a:lnSpc>
                <a:spcPct val="115000"/>
              </a:lnSpc>
              <a:spcBef>
                <a:spcPts val="0"/>
              </a:spcBef>
              <a:spcAft>
                <a:spcPts val="800"/>
              </a:spcAft>
            </a:pPr>
            <a:endParaRPr lang="en-US" sz="7200" kern="100" dirty="0">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endParaRPr lang="en-US" sz="7200" kern="100" dirty="0">
              <a:effectLst/>
              <a:latin typeface="Aptos" panose="020B0004020202020204" pitchFamily="34" charset="0"/>
              <a:ea typeface="Aptos" panose="020B0004020202020204" pitchFamily="34" charset="0"/>
              <a:cs typeface="Times New Roman" panose="02020603050405020304" pitchFamily="18" charset="0"/>
            </a:endParaRPr>
          </a:p>
          <a:p>
            <a:pPr marR="0">
              <a:lnSpc>
                <a:spcPct val="115000"/>
              </a:lnSpc>
              <a:spcBef>
                <a:spcPts val="0"/>
              </a:spcBef>
              <a:spcAft>
                <a:spcPts val="800"/>
              </a:spcAft>
            </a:pPr>
            <a:r>
              <a:rPr lang="en-US" sz="7200" kern="100" dirty="0">
                <a:effectLst/>
                <a:latin typeface="Aptos" panose="020B0004020202020204" pitchFamily="34" charset="0"/>
                <a:ea typeface="Aptos" panose="020B0004020202020204" pitchFamily="34" charset="0"/>
                <a:cs typeface="Times New Roman" panose="02020603050405020304" pitchFamily="18" charset="0"/>
              </a:rPr>
              <a:t>4. Identify a current goal for self-care. Once you have a broad idea, narrow it down to a SMART formula: Be specific., measurable, achievable, realistic and time oriented</a:t>
            </a:r>
          </a:p>
          <a:p>
            <a:pPr marL="0" marR="0" lvl="0" indent="0" algn="l" defTabSz="914400" rtl="0" eaLnBrk="1" fontAlgn="auto" latinLnBrk="0" hangingPunct="1">
              <a:lnSpc>
                <a:spcPct val="115000"/>
              </a:lnSpc>
              <a:spcBef>
                <a:spcPts val="0"/>
              </a:spcBef>
              <a:spcAft>
                <a:spcPts val="800"/>
              </a:spcAft>
              <a:buClrTx/>
              <a:buSzTx/>
              <a:buFont typeface="Franklin Gothic Book" panose="020B0503020102020204" pitchFamily="34" charset="0"/>
              <a:buNone/>
              <a:tabLst/>
              <a:defRPr/>
            </a:pPr>
            <a:r>
              <a:rPr lang="en-US" sz="7200" kern="100" noProof="0" dirty="0">
                <a:latin typeface="Aptos" panose="020B0004020202020204" pitchFamily="34" charset="0"/>
                <a:ea typeface="Aptos" panose="020B0004020202020204" pitchFamily="34" charset="0"/>
                <a:cs typeface="Times New Roman" panose="02020603050405020304" pitchFamily="18" charset="0"/>
              </a:rPr>
              <a:t>									</a:t>
            </a:r>
            <a:r>
              <a:rPr kumimoji="0" lang="en-US" sz="4800" b="0" i="0" u="none" strike="noStrike" kern="100" cap="none" spc="0" normalizeH="0" baseline="0" noProof="0" dirty="0">
                <a:ln>
                  <a:noFill/>
                </a:ln>
                <a:solidFill>
                  <a:srgbClr val="212121"/>
                </a:solidFill>
                <a:effectLst/>
                <a:uLnTx/>
                <a:uFillTx/>
                <a:latin typeface="Aptos" panose="020B0004020202020204" pitchFamily="34" charset="0"/>
                <a:ea typeface="Aptos" panose="020B0004020202020204" pitchFamily="34" charset="0"/>
                <a:cs typeface="Times New Roman" panose="02020603050405020304" pitchFamily="18" charset="0"/>
              </a:rPr>
              <a:t>A STUDY GUIDE for Ethical Self Care</a:t>
            </a:r>
          </a:p>
          <a:p>
            <a:pPr marL="0" marR="0" lvl="0" indent="0" algn="l" defTabSz="914400" rtl="0" eaLnBrk="1" fontAlgn="auto" latinLnBrk="0" hangingPunct="1">
              <a:lnSpc>
                <a:spcPct val="115000"/>
              </a:lnSpc>
              <a:spcBef>
                <a:spcPts val="0"/>
              </a:spcBef>
              <a:spcAft>
                <a:spcPts val="800"/>
              </a:spcAft>
              <a:buClrTx/>
              <a:buSzTx/>
              <a:buFont typeface="Franklin Gothic Book" panose="020B0503020102020204" pitchFamily="34" charset="0"/>
              <a:buNone/>
              <a:tabLst/>
              <a:defRPr/>
            </a:pPr>
            <a:r>
              <a:rPr kumimoji="0" lang="en-US" sz="4800" b="0" i="0" u="none" strike="noStrike" kern="100" cap="none" spc="0" normalizeH="0" baseline="0" noProof="0" dirty="0">
                <a:ln>
                  <a:noFill/>
                </a:ln>
                <a:solidFill>
                  <a:srgbClr val="212121"/>
                </a:solidFill>
                <a:effectLst/>
                <a:uLnTx/>
                <a:uFillTx/>
                <a:latin typeface="Aptos" panose="020B0004020202020204" pitchFamily="34" charset="0"/>
                <a:ea typeface="Aptos" panose="020B0004020202020204" pitchFamily="34" charset="0"/>
                <a:cs typeface="Times New Roman" panose="02020603050405020304" pitchFamily="18" charset="0"/>
              </a:rPr>
              <a:t>									Rosanne Renauer®</a:t>
            </a:r>
          </a:p>
          <a:p>
            <a:pPr marR="0">
              <a:lnSpc>
                <a:spcPct val="115000"/>
              </a:lnSpc>
              <a:spcBef>
                <a:spcPts val="0"/>
              </a:spcBef>
              <a:spcAft>
                <a:spcPts val="80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10414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AB337AA-5D8E-461F-A1BE-7B89BC9F0A03}"/>
              </a:ext>
            </a:extLst>
          </p:cNvPr>
          <p:cNvSpPr>
            <a:spLocks noGrp="1"/>
          </p:cNvSpPr>
          <p:nvPr>
            <p:ph type="title"/>
          </p:nvPr>
        </p:nvSpPr>
        <p:spPr>
          <a:xfrm>
            <a:off x="1085516" y="511815"/>
            <a:ext cx="4739212" cy="1280890"/>
          </a:xfrm>
        </p:spPr>
        <p:txBody>
          <a:bodyPr>
            <a:normAutofit/>
          </a:bodyPr>
          <a:lstStyle/>
          <a:p>
            <a:pPr eaLnBrk="1" hangingPunct="1"/>
            <a:r>
              <a:rPr lang="en-US" altLang="en-US" sz="3200" dirty="0"/>
              <a:t>Self Care  and Stress Busters</a:t>
            </a:r>
          </a:p>
        </p:txBody>
      </p:sp>
      <p:sp>
        <p:nvSpPr>
          <p:cNvPr id="38915" name="Content Placeholder 2">
            <a:extLst>
              <a:ext uri="{FF2B5EF4-FFF2-40B4-BE49-F238E27FC236}">
                <a16:creationId xmlns:a16="http://schemas.microsoft.com/office/drawing/2014/main" id="{79A2EFDA-1A77-4438-96C5-6875D82D06A3}"/>
              </a:ext>
            </a:extLst>
          </p:cNvPr>
          <p:cNvSpPr>
            <a:spLocks noGrp="1"/>
          </p:cNvSpPr>
          <p:nvPr>
            <p:ph idx="1"/>
          </p:nvPr>
        </p:nvSpPr>
        <p:spPr>
          <a:xfrm>
            <a:off x="1683956" y="2133600"/>
            <a:ext cx="4140772" cy="3777622"/>
          </a:xfrm>
        </p:spPr>
        <p:txBody>
          <a:bodyPr>
            <a:normAutofit/>
          </a:bodyPr>
          <a:lstStyle/>
          <a:p>
            <a:pPr eaLnBrk="1" hangingPunct="1"/>
            <a:r>
              <a:rPr lang="en-US" altLang="en-US" sz="2800" dirty="0">
                <a:solidFill>
                  <a:srgbClr val="000000"/>
                </a:solidFill>
              </a:rPr>
              <a:t>What do you use? </a:t>
            </a:r>
          </a:p>
          <a:p>
            <a:pPr marL="0" indent="0" eaLnBrk="1" hangingPunct="1">
              <a:buNone/>
            </a:pPr>
            <a:r>
              <a:rPr lang="en-US" altLang="en-US" sz="2800" dirty="0">
                <a:solidFill>
                  <a:srgbClr val="000000"/>
                </a:solidFill>
              </a:rPr>
              <a:t> Does it work for you? How do you make it work for you?</a:t>
            </a:r>
          </a:p>
          <a:p>
            <a:pPr eaLnBrk="1" hangingPunct="1"/>
            <a:endParaRPr lang="en-US" altLang="en-US" sz="2800" dirty="0">
              <a:solidFill>
                <a:srgbClr val="000000"/>
              </a:solidFill>
            </a:endParaRPr>
          </a:p>
          <a:p>
            <a:pPr eaLnBrk="1" hangingPunct="1"/>
            <a:r>
              <a:rPr lang="en-US" altLang="en-US" sz="2800" dirty="0">
                <a:solidFill>
                  <a:srgbClr val="000000"/>
                </a:solidFill>
              </a:rPr>
              <a:t>Is there another technique that you can visualize yourself using? </a:t>
            </a:r>
          </a:p>
          <a:p>
            <a:pPr eaLnBrk="1" hangingPunct="1"/>
            <a:endParaRPr lang="en-US" altLang="en-US" sz="1600" dirty="0">
              <a:solidFill>
                <a:srgbClr val="000000"/>
              </a:solidFill>
            </a:endParaRPr>
          </a:p>
        </p:txBody>
      </p:sp>
      <p:pic>
        <p:nvPicPr>
          <p:cNvPr id="38916" name="Picture 3">
            <a:extLst>
              <a:ext uri="{FF2B5EF4-FFF2-40B4-BE49-F238E27FC236}">
                <a16:creationId xmlns:a16="http://schemas.microsoft.com/office/drawing/2014/main" id="{2F61C063-119B-45E6-BE16-4951DF874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45776" y="645106"/>
            <a:ext cx="5518253" cy="54714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41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07BB-4378-8823-5298-51B813BB2FE3}"/>
              </a:ext>
            </a:extLst>
          </p:cNvPr>
          <p:cNvSpPr>
            <a:spLocks noGrp="1"/>
          </p:cNvSpPr>
          <p:nvPr>
            <p:ph type="title"/>
          </p:nvPr>
        </p:nvSpPr>
        <p:spPr>
          <a:xfrm>
            <a:off x="1409513" y="633123"/>
            <a:ext cx="9861461" cy="943200"/>
          </a:xfrm>
        </p:spPr>
        <p:txBody>
          <a:bodyPr/>
          <a:lstStyle/>
          <a:p>
            <a:r>
              <a:rPr lang="en-US" dirty="0"/>
              <a:t>SMART GOALS? Intentionality </a:t>
            </a:r>
          </a:p>
        </p:txBody>
      </p:sp>
      <p:sp>
        <p:nvSpPr>
          <p:cNvPr id="3" name="Text Placeholder 2">
            <a:extLst>
              <a:ext uri="{FF2B5EF4-FFF2-40B4-BE49-F238E27FC236}">
                <a16:creationId xmlns:a16="http://schemas.microsoft.com/office/drawing/2014/main" id="{190E6255-F923-CD3E-1929-36B5B2D295ED}"/>
              </a:ext>
            </a:extLst>
          </p:cNvPr>
          <p:cNvSpPr>
            <a:spLocks noGrp="1"/>
          </p:cNvSpPr>
          <p:nvPr>
            <p:ph type="body" idx="1"/>
          </p:nvPr>
        </p:nvSpPr>
        <p:spPr>
          <a:xfrm>
            <a:off x="1081605" y="1729522"/>
            <a:ext cx="9751895" cy="4411316"/>
          </a:xfrm>
        </p:spPr>
        <p:txBody>
          <a:bodyPr>
            <a:normAutofit/>
          </a:bodyPr>
          <a:lstStyle/>
          <a:p>
            <a:r>
              <a:rPr lang="en-US" b="1" dirty="0"/>
              <a:t>SMART formula: Be specific, measurable, achievable, realistic and time oriented</a:t>
            </a:r>
          </a:p>
          <a:p>
            <a:endParaRPr lang="en-US" dirty="0"/>
          </a:p>
          <a:p>
            <a:r>
              <a:rPr lang="en-US" dirty="0"/>
              <a:t>Example: SMART goal for waking up earlier</a:t>
            </a:r>
          </a:p>
          <a:p>
            <a:endParaRPr lang="en-US" dirty="0"/>
          </a:p>
          <a:p>
            <a:r>
              <a:rPr lang="en-US" dirty="0"/>
              <a:t>Specific: I want to wake up earlier to have more time for my morning routine.</a:t>
            </a:r>
          </a:p>
          <a:p>
            <a:r>
              <a:rPr lang="en-US" dirty="0"/>
              <a:t>Measurable: I’ll track how many times I snooze my alarm and when I finish my morning routine.</a:t>
            </a:r>
          </a:p>
          <a:p>
            <a:r>
              <a:rPr lang="en-US" dirty="0"/>
              <a:t>Attainable: My schedule allows me to go to sleep early, so I can still maintain at least eight hours of sleep.</a:t>
            </a:r>
          </a:p>
          <a:p>
            <a:r>
              <a:rPr lang="en-US" dirty="0"/>
              <a:t>Relevant: I feel rushed trying to get to work each day. Developing better sleep hygiene would help me feel calm.</a:t>
            </a:r>
          </a:p>
          <a:p>
            <a:r>
              <a:rPr lang="en-US" dirty="0"/>
              <a:t>Time-bound: In four weeks, I want to wake up two hours earlier than when I usually wake up now.</a:t>
            </a:r>
          </a:p>
        </p:txBody>
      </p:sp>
    </p:spTree>
    <p:extLst>
      <p:ext uri="{BB962C8B-B14F-4D97-AF65-F5344CB8AC3E}">
        <p14:creationId xmlns:p14="http://schemas.microsoft.com/office/powerpoint/2010/main" val="524104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99A6-31ED-4968-A43F-8F4072C5815D}"/>
              </a:ext>
            </a:extLst>
          </p:cNvPr>
          <p:cNvSpPr>
            <a:spLocks noGrp="1"/>
          </p:cNvSpPr>
          <p:nvPr>
            <p:ph type="title"/>
          </p:nvPr>
        </p:nvSpPr>
        <p:spPr>
          <a:xfrm>
            <a:off x="1066800" y="329184"/>
            <a:ext cx="10058400" cy="1037191"/>
          </a:xfrm>
        </p:spPr>
        <p:txBody>
          <a:bodyPr>
            <a:normAutofit/>
          </a:bodyPr>
          <a:lstStyle/>
          <a:p>
            <a:r>
              <a:rPr lang="en-US" sz="3200" b="1" dirty="0"/>
              <a:t>Integration</a:t>
            </a:r>
            <a:r>
              <a:rPr lang="en-US" sz="3200" dirty="0"/>
              <a:t> into a Joyful Whole</a:t>
            </a:r>
            <a:br>
              <a:rPr lang="en-US" sz="3200" dirty="0"/>
            </a:br>
            <a:r>
              <a:rPr lang="en-US" sz="3200" dirty="0"/>
              <a:t>		</a:t>
            </a:r>
            <a:r>
              <a:rPr lang="en-US" sz="3200" b="1" dirty="0"/>
              <a:t>Finding Meaning in your life</a:t>
            </a:r>
          </a:p>
        </p:txBody>
      </p:sp>
      <p:sp>
        <p:nvSpPr>
          <p:cNvPr id="3" name="Content Placeholder 2">
            <a:extLst>
              <a:ext uri="{FF2B5EF4-FFF2-40B4-BE49-F238E27FC236}">
                <a16:creationId xmlns:a16="http://schemas.microsoft.com/office/drawing/2014/main" id="{CDFFD672-D566-48E9-BC8F-3823AFC276FC}"/>
              </a:ext>
            </a:extLst>
          </p:cNvPr>
          <p:cNvSpPr>
            <a:spLocks noGrp="1"/>
          </p:cNvSpPr>
          <p:nvPr>
            <p:ph idx="1"/>
          </p:nvPr>
        </p:nvSpPr>
        <p:spPr>
          <a:xfrm>
            <a:off x="2590126" y="1676400"/>
            <a:ext cx="8230274" cy="4578096"/>
          </a:xfrm>
        </p:spPr>
        <p:txBody>
          <a:bodyPr>
            <a:normAutofit/>
          </a:bodyPr>
          <a:lstStyle/>
          <a:p>
            <a:pPr lvl="0">
              <a:buClr>
                <a:srgbClr val="E78712"/>
              </a:buClr>
            </a:pPr>
            <a:r>
              <a:rPr lang="en-US" sz="2800" dirty="0">
                <a:solidFill>
                  <a:prstClr val="black">
                    <a:lumMod val="75000"/>
                    <a:lumOff val="25000"/>
                  </a:prstClr>
                </a:solidFill>
              </a:rPr>
              <a:t>Talents, Strengths, Skills and Gifts</a:t>
            </a:r>
          </a:p>
          <a:p>
            <a:pPr lvl="0">
              <a:buClr>
                <a:srgbClr val="E78712"/>
              </a:buClr>
            </a:pPr>
            <a:r>
              <a:rPr lang="en-US" sz="2800" dirty="0">
                <a:solidFill>
                  <a:prstClr val="black">
                    <a:lumMod val="75000"/>
                    <a:lumOff val="25000"/>
                  </a:prstClr>
                </a:solidFill>
              </a:rPr>
              <a:t>Clarify Values</a:t>
            </a:r>
          </a:p>
          <a:p>
            <a:pPr lvl="0">
              <a:buClr>
                <a:srgbClr val="E78712"/>
              </a:buClr>
            </a:pPr>
            <a:r>
              <a:rPr lang="en-US" sz="2800" dirty="0">
                <a:solidFill>
                  <a:prstClr val="black">
                    <a:lumMod val="75000"/>
                    <a:lumOff val="25000"/>
                  </a:prstClr>
                </a:solidFill>
              </a:rPr>
              <a:t>Spiritual Calling</a:t>
            </a:r>
          </a:p>
          <a:p>
            <a:pPr lvl="0">
              <a:buClr>
                <a:srgbClr val="E78712"/>
              </a:buClr>
            </a:pPr>
            <a:r>
              <a:rPr lang="en-US" sz="2800" dirty="0">
                <a:solidFill>
                  <a:prstClr val="black">
                    <a:lumMod val="75000"/>
                    <a:lumOff val="25000"/>
                  </a:prstClr>
                </a:solidFill>
              </a:rPr>
              <a:t>Passion</a:t>
            </a:r>
          </a:p>
          <a:p>
            <a:pPr lvl="0">
              <a:buClr>
                <a:srgbClr val="E78712"/>
              </a:buClr>
            </a:pPr>
            <a:r>
              <a:rPr lang="en-US" sz="2800" dirty="0">
                <a:solidFill>
                  <a:prstClr val="black">
                    <a:lumMod val="75000"/>
                    <a:lumOff val="25000"/>
                  </a:prstClr>
                </a:solidFill>
              </a:rPr>
              <a:t>Goals</a:t>
            </a:r>
          </a:p>
          <a:p>
            <a:pPr lvl="0">
              <a:buClr>
                <a:srgbClr val="E78712"/>
              </a:buClr>
            </a:pPr>
            <a:r>
              <a:rPr lang="en-US" sz="2800" dirty="0">
                <a:solidFill>
                  <a:prstClr val="black">
                    <a:lumMod val="75000"/>
                    <a:lumOff val="25000"/>
                  </a:prstClr>
                </a:solidFill>
              </a:rPr>
              <a:t>Saying No, setting limits</a:t>
            </a:r>
          </a:p>
          <a:p>
            <a:pPr lvl="0">
              <a:buClr>
                <a:srgbClr val="E78712"/>
              </a:buClr>
            </a:pPr>
            <a:r>
              <a:rPr lang="en-US" sz="2800" dirty="0">
                <a:solidFill>
                  <a:prstClr val="black">
                    <a:lumMod val="75000"/>
                    <a:lumOff val="25000"/>
                  </a:prstClr>
                </a:solidFill>
              </a:rPr>
              <a:t>Saying Yes, engaging</a:t>
            </a:r>
          </a:p>
          <a:p>
            <a:pPr lvl="0">
              <a:buClr>
                <a:srgbClr val="E78712"/>
              </a:buClr>
            </a:pPr>
            <a:r>
              <a:rPr lang="en-US" sz="2800" dirty="0">
                <a:solidFill>
                  <a:prstClr val="black">
                    <a:lumMod val="75000"/>
                    <a:lumOff val="25000"/>
                  </a:prstClr>
                </a:solidFill>
              </a:rPr>
              <a:t>Action  and Motivation</a:t>
            </a:r>
          </a:p>
          <a:p>
            <a:endParaRPr lang="en-US" dirty="0"/>
          </a:p>
        </p:txBody>
      </p:sp>
    </p:spTree>
    <p:extLst>
      <p:ext uri="{BB962C8B-B14F-4D97-AF65-F5344CB8AC3E}">
        <p14:creationId xmlns:p14="http://schemas.microsoft.com/office/powerpoint/2010/main" val="378807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p:cNvGrpSpPr/>
        <p:nvPr/>
      </p:nvGrpSpPr>
      <p:grpSpPr>
        <a:xfrm>
          <a:off x="0" y="0"/>
          <a:ext cx="0" cy="0"/>
          <a:chOff x="0" y="0"/>
          <a:chExt cx="0" cy="0"/>
        </a:xfrm>
      </p:grpSpPr>
      <p:sp>
        <p:nvSpPr>
          <p:cNvPr id="75" name="Rectangle 7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7" name="Straight Connector 7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4" name="Rectangle 83">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hape 72"/>
          <p:cNvSpPr txBox="1">
            <a:spLocks noGrp="1"/>
          </p:cNvSpPr>
          <p:nvPr>
            <p:ph type="title"/>
          </p:nvPr>
        </p:nvSpPr>
        <p:spPr>
          <a:xfrm>
            <a:off x="4974771" y="634946"/>
            <a:ext cx="6574972" cy="1450757"/>
          </a:xfrm>
          <a:prstGeom prst="rect">
            <a:avLst/>
          </a:prstGeom>
        </p:spPr>
        <p:txBody>
          <a:bodyPr vert="horz" lIns="91440" tIns="45720" rIns="91440" bIns="45720" rtlCol="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nSpc>
                <a:spcPct val="85000"/>
              </a:lnSpc>
              <a:spcBef>
                <a:spcPct val="0"/>
              </a:spcBef>
            </a:pPr>
            <a:br>
              <a:rPr lang="en-US" sz="2300" dirty="0">
                <a:solidFill>
                  <a:schemeClr val="tx1">
                    <a:lumMod val="75000"/>
                    <a:lumOff val="25000"/>
                  </a:schemeClr>
                </a:solidFill>
                <a:latin typeface="+mj-lt"/>
                <a:ea typeface="+mj-ea"/>
                <a:cs typeface="+mj-cs"/>
              </a:rPr>
            </a:br>
            <a:br>
              <a:rPr lang="en-US" sz="2300" dirty="0">
                <a:solidFill>
                  <a:schemeClr val="tx1">
                    <a:lumMod val="75000"/>
                    <a:lumOff val="25000"/>
                  </a:schemeClr>
                </a:solidFill>
                <a:latin typeface="+mj-lt"/>
                <a:ea typeface="+mj-ea"/>
                <a:cs typeface="+mj-cs"/>
              </a:rPr>
            </a:br>
            <a:r>
              <a:rPr lang="en-US" sz="2300" dirty="0">
                <a:solidFill>
                  <a:schemeClr val="tx1">
                    <a:lumMod val="75000"/>
                    <a:lumOff val="25000"/>
                  </a:schemeClr>
                </a:solidFill>
                <a:latin typeface="+mj-lt"/>
                <a:ea typeface="+mj-ea"/>
                <a:cs typeface="+mj-cs"/>
              </a:rPr>
              <a:t>Long term MRA, MAMRC and NARL member  Join! </a:t>
            </a:r>
            <a:r>
              <a:rPr lang="en-US" sz="2300" dirty="0">
                <a:solidFill>
                  <a:schemeClr val="tx1">
                    <a:lumMod val="75000"/>
                    <a:lumOff val="25000"/>
                  </a:schemeClr>
                </a:solidFill>
                <a:latin typeface="+mj-lt"/>
                <a:ea typeface="+mj-ea"/>
                <a:cs typeface="+mj-cs"/>
                <a:sym typeface="Wingdings" panose="05000000000000000000" pitchFamily="2" charset="2"/>
              </a:rPr>
              <a:t></a:t>
            </a:r>
            <a:br>
              <a:rPr lang="en-US" sz="2300" dirty="0">
                <a:solidFill>
                  <a:schemeClr val="tx1">
                    <a:lumMod val="75000"/>
                    <a:lumOff val="25000"/>
                  </a:schemeClr>
                </a:solidFill>
                <a:latin typeface="+mj-lt"/>
                <a:ea typeface="+mj-ea"/>
                <a:cs typeface="+mj-cs"/>
                <a:sym typeface="Wingdings" panose="05000000000000000000" pitchFamily="2" charset="2"/>
              </a:rPr>
            </a:br>
            <a:endParaRPr lang="en-US" sz="2300" dirty="0">
              <a:solidFill>
                <a:schemeClr val="tx1">
                  <a:lumMod val="75000"/>
                  <a:lumOff val="25000"/>
                </a:schemeClr>
              </a:solidFill>
              <a:latin typeface="+mj-lt"/>
              <a:ea typeface="+mj-ea"/>
              <a:cs typeface="+mj-cs"/>
            </a:endParaRPr>
          </a:p>
        </p:txBody>
      </p:sp>
      <p:pic>
        <p:nvPicPr>
          <p:cNvPr id="3" name="Picture 2" descr="A person with elf ears smiling&#10;&#10;Description automatically generated">
            <a:extLst>
              <a:ext uri="{FF2B5EF4-FFF2-40B4-BE49-F238E27FC236}">
                <a16:creationId xmlns:a16="http://schemas.microsoft.com/office/drawing/2014/main" id="{6A309475-B9D9-C4DE-2966-84FD62CF8DE0}"/>
              </a:ext>
            </a:extLst>
          </p:cNvPr>
          <p:cNvPicPr>
            <a:picLocks noChangeAspect="1"/>
          </p:cNvPicPr>
          <p:nvPr/>
        </p:nvPicPr>
        <p:blipFill>
          <a:blip r:embed="rId3">
            <a:extLst>
              <a:ext uri="{28A0092B-C50C-407E-A947-70E740481C1C}">
                <a14:useLocalDpi xmlns:a14="http://schemas.microsoft.com/office/drawing/2010/main" val="0"/>
              </a:ext>
            </a:extLst>
          </a:blip>
          <a:srcRect r="-2" b="717"/>
          <a:stretch/>
        </p:blipFill>
        <p:spPr>
          <a:xfrm>
            <a:off x="633999" y="640081"/>
            <a:ext cx="4001315" cy="5314406"/>
          </a:xfrm>
          <a:prstGeom prst="rect">
            <a:avLst/>
          </a:prstGeom>
        </p:spPr>
      </p:pic>
      <p:cxnSp>
        <p:nvCxnSpPr>
          <p:cNvPr id="86" name="Straight Connector 85">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3" name="Shape 73"/>
          <p:cNvSpPr txBox="1">
            <a:spLocks noGrp="1"/>
          </p:cNvSpPr>
          <p:nvPr>
            <p:ph type="body" idx="1"/>
          </p:nvPr>
        </p:nvSpPr>
        <p:spPr>
          <a:xfrm>
            <a:off x="4974769" y="2198914"/>
            <a:ext cx="6574973" cy="3670180"/>
          </a:xfrm>
          <a:prstGeom prst="rect">
            <a:avLst/>
          </a:prstGeom>
        </p:spPr>
        <p:txBody>
          <a:bodyPr vert="horz" lIns="0" tIns="45720" rIns="0" bIns="45720" rtlCol="0"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lvl="0">
              <a:lnSpc>
                <a:spcPct val="90000"/>
              </a:lnSpc>
              <a:spcBef>
                <a:spcPts val="0"/>
              </a:spcBef>
              <a:spcAft>
                <a:spcPts val="200"/>
              </a:spcAft>
              <a:buFont typeface="Calibri" panose="020F0502020204030204" pitchFamily="34" charset="0"/>
              <a:buNone/>
            </a:pPr>
            <a:r>
              <a:rPr lang="en-US" sz="1700" dirty="0">
                <a:solidFill>
                  <a:schemeClr val="tx1">
                    <a:lumMod val="75000"/>
                    <a:lumOff val="25000"/>
                  </a:schemeClr>
                </a:solidFill>
                <a:latin typeface="+mn-lt"/>
                <a:ea typeface="+mn-ea"/>
                <a:cs typeface="+mn-cs"/>
              </a:rPr>
              <a:t>PhD Rehabilitation Counselor Education </a:t>
            </a:r>
          </a:p>
          <a:p>
            <a:pPr lvl="0">
              <a:lnSpc>
                <a:spcPct val="90000"/>
              </a:lnSpc>
              <a:spcBef>
                <a:spcPts val="0"/>
              </a:spcBef>
              <a:spcAft>
                <a:spcPts val="200"/>
              </a:spcAft>
              <a:buFont typeface="Calibri" panose="020F0502020204030204" pitchFamily="34" charset="0"/>
              <a:buNone/>
            </a:pPr>
            <a:endParaRPr lang="en-US" sz="1700" dirty="0">
              <a:solidFill>
                <a:schemeClr val="tx1">
                  <a:lumMod val="75000"/>
                  <a:lumOff val="25000"/>
                </a:schemeClr>
              </a:solidFill>
              <a:latin typeface="+mn-lt"/>
              <a:ea typeface="+mn-ea"/>
              <a:cs typeface="+mn-cs"/>
            </a:endParaRPr>
          </a:p>
          <a:p>
            <a:pPr lvl="0">
              <a:lnSpc>
                <a:spcPct val="90000"/>
              </a:lnSpc>
              <a:spcBef>
                <a:spcPts val="0"/>
              </a:spcBef>
              <a:spcAft>
                <a:spcPts val="200"/>
              </a:spcAft>
              <a:buFont typeface="Calibri" panose="020F0502020204030204" pitchFamily="34" charset="0"/>
              <a:buNone/>
            </a:pPr>
            <a:r>
              <a:rPr lang="en-US" sz="1700" dirty="0">
                <a:solidFill>
                  <a:schemeClr val="tx1">
                    <a:lumMod val="75000"/>
                    <a:lumOff val="25000"/>
                  </a:schemeClr>
                </a:solidFill>
                <a:latin typeface="+mn-lt"/>
                <a:ea typeface="+mn-ea"/>
                <a:cs typeface="+mn-cs"/>
              </a:rPr>
              <a:t>35 + Years at Michigan’s state vocational rehabilitation services agency</a:t>
            </a:r>
          </a:p>
          <a:p>
            <a:pPr lvl="0">
              <a:lnSpc>
                <a:spcPct val="90000"/>
              </a:lnSpc>
              <a:spcBef>
                <a:spcPts val="0"/>
              </a:spcBef>
              <a:spcAft>
                <a:spcPts val="200"/>
              </a:spcAft>
              <a:buFont typeface="Calibri" panose="020F0502020204030204" pitchFamily="34" charset="0"/>
              <a:buNone/>
            </a:pPr>
            <a:endParaRPr lang="en-US" sz="1700" dirty="0">
              <a:solidFill>
                <a:schemeClr val="tx1">
                  <a:lumMod val="75000"/>
                  <a:lumOff val="25000"/>
                </a:schemeClr>
              </a:solidFill>
              <a:latin typeface="+mn-lt"/>
              <a:ea typeface="+mn-ea"/>
              <a:cs typeface="+mn-cs"/>
            </a:endParaRPr>
          </a:p>
          <a:p>
            <a:pPr lvl="0">
              <a:lnSpc>
                <a:spcPct val="90000"/>
              </a:lnSpc>
              <a:spcBef>
                <a:spcPts val="0"/>
              </a:spcBef>
              <a:spcAft>
                <a:spcPts val="200"/>
              </a:spcAft>
              <a:buFont typeface="Calibri" panose="020F0502020204030204" pitchFamily="34" charset="0"/>
              <a:buNone/>
            </a:pPr>
            <a:r>
              <a:rPr lang="en-US" sz="1700" dirty="0">
                <a:solidFill>
                  <a:schemeClr val="tx1">
                    <a:lumMod val="75000"/>
                    <a:lumOff val="25000"/>
                  </a:schemeClr>
                </a:solidFill>
                <a:latin typeface="+mn-lt"/>
                <a:ea typeface="+mn-ea"/>
                <a:cs typeface="+mn-cs"/>
              </a:rPr>
              <a:t>Invited to speak at International Vocational </a:t>
            </a:r>
            <a:br>
              <a:rPr lang="en-US" sz="1700" dirty="0">
                <a:solidFill>
                  <a:schemeClr val="tx1">
                    <a:lumMod val="75000"/>
                    <a:lumOff val="25000"/>
                  </a:schemeClr>
                </a:solidFill>
                <a:latin typeface="+mn-lt"/>
                <a:ea typeface="+mn-ea"/>
                <a:cs typeface="+mn-cs"/>
              </a:rPr>
            </a:br>
            <a:r>
              <a:rPr lang="en-US" sz="1700" dirty="0">
                <a:solidFill>
                  <a:schemeClr val="tx1">
                    <a:lumMod val="75000"/>
                    <a:lumOff val="25000"/>
                  </a:schemeClr>
                </a:solidFill>
                <a:latin typeface="+mn-lt"/>
                <a:ea typeface="+mn-ea"/>
                <a:cs typeface="+mn-cs"/>
              </a:rPr>
              <a:t>Rehabilitation Conference in Taipei, Taiwan</a:t>
            </a:r>
          </a:p>
          <a:p>
            <a:pPr lvl="0">
              <a:lnSpc>
                <a:spcPct val="90000"/>
              </a:lnSpc>
              <a:spcBef>
                <a:spcPts val="0"/>
              </a:spcBef>
              <a:spcAft>
                <a:spcPts val="200"/>
              </a:spcAft>
              <a:buFont typeface="Calibri" panose="020F0502020204030204" pitchFamily="34" charset="0"/>
              <a:buNone/>
            </a:pPr>
            <a:endParaRPr lang="en-US" sz="1700" dirty="0">
              <a:solidFill>
                <a:schemeClr val="tx1">
                  <a:lumMod val="75000"/>
                  <a:lumOff val="25000"/>
                </a:schemeClr>
              </a:solidFill>
              <a:latin typeface="+mn-lt"/>
              <a:ea typeface="+mn-ea"/>
              <a:cs typeface="+mn-cs"/>
            </a:endParaRPr>
          </a:p>
          <a:p>
            <a:pPr lvl="0">
              <a:lnSpc>
                <a:spcPct val="90000"/>
              </a:lnSpc>
              <a:spcBef>
                <a:spcPts val="0"/>
              </a:spcBef>
              <a:spcAft>
                <a:spcPts val="200"/>
              </a:spcAft>
              <a:buFont typeface="Calibri" panose="020F0502020204030204" pitchFamily="34" charset="0"/>
              <a:buNone/>
            </a:pPr>
            <a:r>
              <a:rPr lang="en-US" sz="1700" dirty="0">
                <a:solidFill>
                  <a:schemeClr val="tx1">
                    <a:lumMod val="75000"/>
                    <a:lumOff val="25000"/>
                  </a:schemeClr>
                </a:solidFill>
                <a:latin typeface="+mn-lt"/>
                <a:ea typeface="+mn-ea"/>
                <a:cs typeface="+mn-cs"/>
              </a:rPr>
              <a:t>Yoga Teacher</a:t>
            </a:r>
          </a:p>
          <a:p>
            <a:pPr lvl="0">
              <a:lnSpc>
                <a:spcPct val="90000"/>
              </a:lnSpc>
              <a:spcBef>
                <a:spcPts val="0"/>
              </a:spcBef>
              <a:spcAft>
                <a:spcPts val="200"/>
              </a:spcAft>
              <a:buFont typeface="Calibri" panose="020F0502020204030204" pitchFamily="34" charset="0"/>
              <a:buNone/>
            </a:pPr>
            <a:endParaRPr lang="en-US" sz="1700" i="1" dirty="0">
              <a:solidFill>
                <a:schemeClr val="tx1">
                  <a:lumMod val="75000"/>
                  <a:lumOff val="25000"/>
                </a:schemeClr>
              </a:solidFill>
              <a:latin typeface="+mn-lt"/>
              <a:ea typeface="+mn-ea"/>
              <a:cs typeface="+mn-cs"/>
            </a:endParaRPr>
          </a:p>
          <a:p>
            <a:pPr lvl="0">
              <a:lnSpc>
                <a:spcPct val="90000"/>
              </a:lnSpc>
              <a:spcBef>
                <a:spcPts val="0"/>
              </a:spcBef>
              <a:spcAft>
                <a:spcPts val="200"/>
              </a:spcAft>
              <a:buFont typeface="Calibri" panose="020F0502020204030204" pitchFamily="34" charset="0"/>
              <a:buNone/>
            </a:pPr>
            <a:r>
              <a:rPr lang="en-US" sz="1700" i="1" dirty="0">
                <a:solidFill>
                  <a:schemeClr val="tx1">
                    <a:lumMod val="75000"/>
                    <a:lumOff val="25000"/>
                  </a:schemeClr>
                </a:solidFill>
                <a:latin typeface="+mn-lt"/>
                <a:ea typeface="+mn-ea"/>
                <a:cs typeface="+mn-cs"/>
              </a:rPr>
              <a:t>“Go to the people. Learn from them. Live with them. Start with what </a:t>
            </a:r>
            <a:br>
              <a:rPr lang="en-US" sz="1700" i="1" dirty="0">
                <a:solidFill>
                  <a:schemeClr val="tx1">
                    <a:lumMod val="75000"/>
                    <a:lumOff val="25000"/>
                  </a:schemeClr>
                </a:solidFill>
                <a:latin typeface="+mn-lt"/>
                <a:ea typeface="+mn-ea"/>
                <a:cs typeface="+mn-cs"/>
              </a:rPr>
            </a:br>
            <a:r>
              <a:rPr lang="en-US" sz="1700" i="1" dirty="0">
                <a:solidFill>
                  <a:schemeClr val="tx1">
                    <a:lumMod val="75000"/>
                    <a:lumOff val="25000"/>
                  </a:schemeClr>
                </a:solidFill>
                <a:latin typeface="+mn-lt"/>
                <a:ea typeface="+mn-ea"/>
                <a:cs typeface="+mn-cs"/>
              </a:rPr>
              <a:t>they know. Build with what they have. The best of leaders when the job is done, when the task is accomplished, the people will say we have done it ourselves.”  -Lao Tzu</a:t>
            </a:r>
          </a:p>
          <a:p>
            <a:pPr lvl="0">
              <a:lnSpc>
                <a:spcPct val="90000"/>
              </a:lnSpc>
              <a:spcBef>
                <a:spcPts val="0"/>
              </a:spcBef>
              <a:spcAft>
                <a:spcPts val="200"/>
              </a:spcAft>
              <a:buFont typeface="Calibri" panose="020F0502020204030204" pitchFamily="34" charset="0"/>
              <a:buNone/>
            </a:pPr>
            <a:endParaRPr lang="en-US" sz="1700" i="1" dirty="0">
              <a:solidFill>
                <a:schemeClr val="tx1">
                  <a:lumMod val="75000"/>
                  <a:lumOff val="25000"/>
                </a:schemeClr>
              </a:solidFill>
              <a:latin typeface="+mn-lt"/>
              <a:ea typeface="+mn-ea"/>
              <a:cs typeface="+mn-cs"/>
            </a:endParaRPr>
          </a:p>
          <a:p>
            <a:pPr lvl="0">
              <a:lnSpc>
                <a:spcPct val="90000"/>
              </a:lnSpc>
              <a:spcBef>
                <a:spcPts val="0"/>
              </a:spcBef>
              <a:spcAft>
                <a:spcPts val="200"/>
              </a:spcAft>
              <a:buFont typeface="Calibri" panose="020F0502020204030204" pitchFamily="34" charset="0"/>
              <a:buNone/>
            </a:pPr>
            <a:endParaRPr lang="en-US" sz="1700" i="1" dirty="0">
              <a:solidFill>
                <a:schemeClr val="tx1">
                  <a:lumMod val="75000"/>
                  <a:lumOff val="25000"/>
                </a:schemeClr>
              </a:solidFill>
              <a:latin typeface="+mn-lt"/>
              <a:ea typeface="+mn-ea"/>
              <a:cs typeface="+mn-cs"/>
            </a:endParaRPr>
          </a:p>
        </p:txBody>
      </p:sp>
      <p:sp>
        <p:nvSpPr>
          <p:cNvPr id="88" name="Rectangle 87">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0" name="Rectangle 89">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03212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wo people looking at a computer&#10;&#10;Description automatically generated with medium confidence">
            <a:extLst>
              <a:ext uri="{FF2B5EF4-FFF2-40B4-BE49-F238E27FC236}">
                <a16:creationId xmlns:a16="http://schemas.microsoft.com/office/drawing/2014/main" id="{30AE8E1E-30F2-4A62-88F8-165BB51B53F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423" r="2" b="2"/>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4" name="Picture 13" descr="A beach with trees and a body of water&#10;&#10;Description automatically generated with low confidence">
            <a:extLst>
              <a:ext uri="{FF2B5EF4-FFF2-40B4-BE49-F238E27FC236}">
                <a16:creationId xmlns:a16="http://schemas.microsoft.com/office/drawing/2014/main" id="{7F1499B4-B8CD-443C-B777-C8A472D708C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6899" r="-2" b="27234"/>
          <a:stretch/>
        </p:blipFill>
        <p:spPr>
          <a:xfrm>
            <a:off x="4493434"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9" name="Picture 18" descr="A picture containing water, outdoor, water sport, sport&#10;&#10;Description automatically generated">
            <a:extLst>
              <a:ext uri="{FF2B5EF4-FFF2-40B4-BE49-F238E27FC236}">
                <a16:creationId xmlns:a16="http://schemas.microsoft.com/office/drawing/2014/main" id="{794AB93B-08A6-4B2D-87B1-47BF112A4706}"/>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3" b="1507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Picture 10" descr="A picture containing text, person, indoor&#10;&#10;Description automatically generated">
            <a:extLst>
              <a:ext uri="{FF2B5EF4-FFF2-40B4-BE49-F238E27FC236}">
                <a16:creationId xmlns:a16="http://schemas.microsoft.com/office/drawing/2014/main" id="{DFE08C4A-6BB2-4C75-B72B-8453FD8FB56B}"/>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r="2" b="14177"/>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3" name="Picture 2" descr="A pile of paper money&#10;&#10;Description automatically generated with low confidence">
            <a:extLst>
              <a:ext uri="{FF2B5EF4-FFF2-40B4-BE49-F238E27FC236}">
                <a16:creationId xmlns:a16="http://schemas.microsoft.com/office/drawing/2014/main" id="{102D0937-A210-4C6C-8958-704B27D7F2DF}"/>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3533" r="-4" b="-4"/>
          <a:stretch/>
        </p:blipFill>
        <p:spPr>
          <a:xfrm>
            <a:off x="2861892" y="3511296"/>
            <a:ext cx="4836673" cy="3346705"/>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6" name="Picture 5" descr="A picture containing outdoor, ground, person, tree&#10;&#10;Description automatically generated">
            <a:extLst>
              <a:ext uri="{FF2B5EF4-FFF2-40B4-BE49-F238E27FC236}">
                <a16:creationId xmlns:a16="http://schemas.microsoft.com/office/drawing/2014/main" id="{1CE343FC-DFDA-4469-9C54-5267427C4965}"/>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5960" r="-4" b="-4"/>
          <a:stretch/>
        </p:blipFill>
        <p:spPr>
          <a:xfrm>
            <a:off x="-3" y="3511295"/>
            <a:ext cx="4213642" cy="3346705"/>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
        <p:nvSpPr>
          <p:cNvPr id="4" name="TextBox 3">
            <a:extLst>
              <a:ext uri="{FF2B5EF4-FFF2-40B4-BE49-F238E27FC236}">
                <a16:creationId xmlns:a16="http://schemas.microsoft.com/office/drawing/2014/main" id="{20101F8C-8F35-45A7-A3A8-9273E4696007}"/>
              </a:ext>
            </a:extLst>
          </p:cNvPr>
          <p:cNvSpPr txBox="1"/>
          <p:nvPr/>
        </p:nvSpPr>
        <p:spPr>
          <a:xfrm>
            <a:off x="9482604" y="6870700"/>
            <a:ext cx="270939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2" tooltip="http://www.pngall.com/money-png/download/188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9" name="TextBox 8">
            <a:extLst>
              <a:ext uri="{FF2B5EF4-FFF2-40B4-BE49-F238E27FC236}">
                <a16:creationId xmlns:a16="http://schemas.microsoft.com/office/drawing/2014/main" id="{DE7C8167-51E8-42FE-97D7-E9C893D99D78}"/>
              </a:ext>
            </a:extLst>
          </p:cNvPr>
          <p:cNvSpPr txBox="1"/>
          <p:nvPr/>
        </p:nvSpPr>
        <p:spPr>
          <a:xfrm>
            <a:off x="6619444" y="6870700"/>
            <a:ext cx="28504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houghts.t37.net/when-do-you-draw-the-line-on-helping-people-technically-online-b406931e7f5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2" name="TextBox 11">
            <a:extLst>
              <a:ext uri="{FF2B5EF4-FFF2-40B4-BE49-F238E27FC236}">
                <a16:creationId xmlns:a16="http://schemas.microsoft.com/office/drawing/2014/main" id="{9C516384-79F7-4D3C-A314-D9DFA2861A13}"/>
              </a:ext>
            </a:extLst>
          </p:cNvPr>
          <p:cNvSpPr txBox="1"/>
          <p:nvPr/>
        </p:nvSpPr>
        <p:spPr>
          <a:xfrm>
            <a:off x="3926202" y="6870700"/>
            <a:ext cx="26805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0" tooltip="https://commons.wikimedia.org/wiki/File:Flickr_-_The_U.S._Army_-_Hurricane_Sandy_assistance.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2397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ECB425-DAA1-4E1A-97DE-F8A36612AA65}"/>
              </a:ext>
            </a:extLst>
          </p:cNvPr>
          <p:cNvSpPr txBox="1"/>
          <p:nvPr/>
        </p:nvSpPr>
        <p:spPr>
          <a:xfrm>
            <a:off x="4303747" y="1147764"/>
            <a:ext cx="6435437" cy="2554545"/>
          </a:xfrm>
          <a:prstGeom prst="rect">
            <a:avLst/>
          </a:prstGeom>
          <a:noFill/>
        </p:spPr>
        <p:txBody>
          <a:bodyPr wrap="square" rtlCol="0">
            <a:spAutoFit/>
          </a:bodyPr>
          <a:lstStyle/>
          <a:p>
            <a:endParaRPr lang="en-US" sz="3200" dirty="0"/>
          </a:p>
          <a:p>
            <a:r>
              <a:rPr lang="en-US" sz="3200" dirty="0"/>
              <a:t>What would your superpower be and why?</a:t>
            </a:r>
          </a:p>
          <a:p>
            <a:endParaRPr lang="en-US" sz="3200" dirty="0"/>
          </a:p>
          <a:p>
            <a:r>
              <a:rPr lang="en-US" sz="3200" dirty="0"/>
              <a:t>You can put your answer in the chat. </a:t>
            </a:r>
          </a:p>
        </p:txBody>
      </p:sp>
      <p:pic>
        <p:nvPicPr>
          <p:cNvPr id="7" name="Picture 6">
            <a:extLst>
              <a:ext uri="{FF2B5EF4-FFF2-40B4-BE49-F238E27FC236}">
                <a16:creationId xmlns:a16="http://schemas.microsoft.com/office/drawing/2014/main" id="{539831DD-EF64-40C1-9913-DAA883F7C7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0066" y="1578649"/>
            <a:ext cx="1752600" cy="1841600"/>
          </a:xfrm>
          <a:prstGeom prst="rect">
            <a:avLst/>
          </a:prstGeom>
        </p:spPr>
      </p:pic>
      <p:pic>
        <p:nvPicPr>
          <p:cNvPr id="20" name="Picture 19">
            <a:extLst>
              <a:ext uri="{FF2B5EF4-FFF2-40B4-BE49-F238E27FC236}">
                <a16:creationId xmlns:a16="http://schemas.microsoft.com/office/drawing/2014/main" id="{DA1F2994-8D93-4DD4-B353-C6CFE94AC39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10066" y="3429000"/>
            <a:ext cx="1752600" cy="1752600"/>
          </a:xfrm>
          <a:prstGeom prst="rect">
            <a:avLst/>
          </a:prstGeom>
        </p:spPr>
      </p:pic>
    </p:spTree>
    <p:extLst>
      <p:ext uri="{BB962C8B-B14F-4D97-AF65-F5344CB8AC3E}">
        <p14:creationId xmlns:p14="http://schemas.microsoft.com/office/powerpoint/2010/main" val="151122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9559E7D7-CA75-437E-8CD3-E0F576614E9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445" b="21445"/>
          <a:stretch/>
        </p:blipFill>
        <p:spPr/>
      </p:pic>
      <p:sp>
        <p:nvSpPr>
          <p:cNvPr id="2" name="TextBox 1">
            <a:extLst>
              <a:ext uri="{FF2B5EF4-FFF2-40B4-BE49-F238E27FC236}">
                <a16:creationId xmlns:a16="http://schemas.microsoft.com/office/drawing/2014/main" id="{C02BCAED-BDB8-4DB5-A26D-4EBE892CE874}"/>
              </a:ext>
            </a:extLst>
          </p:cNvPr>
          <p:cNvSpPr txBox="1"/>
          <p:nvPr/>
        </p:nvSpPr>
        <p:spPr>
          <a:xfrm>
            <a:off x="5467611" y="6175332"/>
            <a:ext cx="1542410" cy="369332"/>
          </a:xfrm>
          <a:prstGeom prst="rect">
            <a:avLst/>
          </a:prstGeom>
          <a:noFill/>
        </p:spPr>
        <p:txBody>
          <a:bodyPr wrap="none" rtlCol="0">
            <a:spAutoFit/>
          </a:bodyPr>
          <a:lstStyle/>
          <a:p>
            <a:r>
              <a:rPr lang="en-US" b="1" dirty="0"/>
              <a:t>QUESTIONS?</a:t>
            </a:r>
          </a:p>
        </p:txBody>
      </p:sp>
    </p:spTree>
    <p:extLst>
      <p:ext uri="{BB962C8B-B14F-4D97-AF65-F5344CB8AC3E}">
        <p14:creationId xmlns:p14="http://schemas.microsoft.com/office/powerpoint/2010/main" val="145929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D722-F146-47A7-BC8B-1515EF8FFC17}"/>
              </a:ext>
            </a:extLst>
          </p:cNvPr>
          <p:cNvSpPr>
            <a:spLocks noGrp="1"/>
          </p:cNvSpPr>
          <p:nvPr>
            <p:ph type="title"/>
          </p:nvPr>
        </p:nvSpPr>
        <p:spPr>
          <a:xfrm>
            <a:off x="1097280" y="286603"/>
            <a:ext cx="10058400" cy="1450757"/>
          </a:xfrm>
        </p:spPr>
        <p:txBody>
          <a:bodyPr>
            <a:normAutofit/>
          </a:bodyPr>
          <a:lstStyle/>
          <a:p>
            <a:r>
              <a:rPr lang="en-US" sz="3400"/>
              <a:t>Let’s talk about STRESS</a:t>
            </a:r>
            <a:br>
              <a:rPr lang="en-US" sz="3400"/>
            </a:br>
            <a:br>
              <a:rPr lang="en-US" sz="3400"/>
            </a:br>
            <a:r>
              <a:rPr lang="en-US" sz="3400"/>
              <a:t>ABC Strategy</a:t>
            </a:r>
          </a:p>
        </p:txBody>
      </p:sp>
      <p:graphicFrame>
        <p:nvGraphicFramePr>
          <p:cNvPr id="6" name="Content Placeholder 3">
            <a:extLst>
              <a:ext uri="{FF2B5EF4-FFF2-40B4-BE49-F238E27FC236}">
                <a16:creationId xmlns:a16="http://schemas.microsoft.com/office/drawing/2014/main" id="{CF9FB3D8-3B36-4D18-B41A-998856B3AD40}"/>
              </a:ext>
            </a:extLst>
          </p:cNvPr>
          <p:cNvGraphicFramePr>
            <a:graphicFrameLocks noGrp="1"/>
          </p:cNvGraphicFramePr>
          <p:nvPr>
            <p:ph idx="1"/>
            <p:extLst>
              <p:ext uri="{D42A27DB-BD31-4B8C-83A1-F6EECF244321}">
                <p14:modId xmlns:p14="http://schemas.microsoft.com/office/powerpoint/2010/main" val="331758139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84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6070482-3343-4D93-BE95-6E6990DED640}"/>
              </a:ext>
            </a:extLst>
          </p:cNvPr>
          <p:cNvSpPr>
            <a:spLocks noGrp="1" noChangeArrowheads="1"/>
          </p:cNvSpPr>
          <p:nvPr>
            <p:ph type="title"/>
          </p:nvPr>
        </p:nvSpPr>
        <p:spPr>
          <a:xfrm>
            <a:off x="649225" y="551053"/>
            <a:ext cx="3650279" cy="1259894"/>
          </a:xfrm>
        </p:spPr>
        <p:txBody>
          <a:bodyPr vert="horz" lIns="91440" tIns="45720" rIns="91440" bIns="45720" rtlCol="0" anchor="t">
            <a:normAutofit/>
          </a:bodyPr>
          <a:lstStyle/>
          <a:p>
            <a:pPr defTabSz="457200">
              <a:lnSpc>
                <a:spcPct val="90000"/>
              </a:lnSpc>
            </a:pPr>
            <a:r>
              <a:rPr lang="en-US" altLang="en-US" sz="2800" dirty="0"/>
              <a:t>The Relationship</a:t>
            </a:r>
            <a:br>
              <a:rPr lang="en-US" altLang="en-US" sz="2800" dirty="0"/>
            </a:br>
            <a:r>
              <a:rPr lang="en-US" altLang="en-US" sz="2800" dirty="0"/>
              <a:t>Between Stress and Disease</a:t>
            </a:r>
            <a:endParaRPr lang="en-US" altLang="en-US" sz="2800" b="1" dirty="0"/>
          </a:p>
        </p:txBody>
      </p:sp>
      <p:sp>
        <p:nvSpPr>
          <p:cNvPr id="78851" name="Rectangle 3">
            <a:extLst>
              <a:ext uri="{FF2B5EF4-FFF2-40B4-BE49-F238E27FC236}">
                <a16:creationId xmlns:a16="http://schemas.microsoft.com/office/drawing/2014/main" id="{81D10335-9088-4F0C-916A-7AE9C967A727}"/>
              </a:ext>
            </a:extLst>
          </p:cNvPr>
          <p:cNvSpPr>
            <a:spLocks noGrp="1" noChangeArrowheads="1"/>
          </p:cNvSpPr>
          <p:nvPr>
            <p:ph type="body" sz="half" idx="1"/>
          </p:nvPr>
        </p:nvSpPr>
        <p:spPr>
          <a:xfrm>
            <a:off x="649225" y="2133600"/>
            <a:ext cx="3650278" cy="3759253"/>
          </a:xfrm>
        </p:spPr>
        <p:txBody>
          <a:bodyPr vert="horz" lIns="91440" tIns="45720" rIns="91440" bIns="45720" rtlCol="0">
            <a:normAutofit/>
          </a:bodyPr>
          <a:lstStyle/>
          <a:p>
            <a:pPr defTabSz="457200"/>
            <a:r>
              <a:rPr lang="en-US" altLang="en-US"/>
              <a:t>Contagious diseases vs. chronic diseases </a:t>
            </a:r>
          </a:p>
          <a:p>
            <a:pPr lvl="1" defTabSz="457200"/>
            <a:r>
              <a:rPr lang="en-US" altLang="en-US"/>
              <a:t>Biopsychosocial model</a:t>
            </a:r>
          </a:p>
          <a:p>
            <a:pPr lvl="1" defTabSz="457200"/>
            <a:r>
              <a:rPr lang="en-US" altLang="en-US"/>
              <a:t>Health psychology</a:t>
            </a:r>
          </a:p>
          <a:p>
            <a:pPr lvl="2" defTabSz="457200"/>
            <a:r>
              <a:rPr lang="en-US" altLang="en-US"/>
              <a:t>Health promotion and maintenance</a:t>
            </a:r>
          </a:p>
          <a:p>
            <a:pPr lvl="3" defTabSz="457200"/>
            <a:r>
              <a:rPr lang="en-US" altLang="en-US"/>
              <a:t>Discovery of causation, prevention, and treatment</a:t>
            </a:r>
          </a:p>
        </p:txBody>
      </p:sp>
      <p:pic>
        <p:nvPicPr>
          <p:cNvPr id="78853" name="Picture 5">
            <a:extLst>
              <a:ext uri="{FF2B5EF4-FFF2-40B4-BE49-F238E27FC236}">
                <a16:creationId xmlns:a16="http://schemas.microsoft.com/office/drawing/2014/main" id="{7A6813BF-F889-4A4D-BD57-F7D5F97043D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7265938" y="1600200"/>
            <a:ext cx="3248124"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5" name="Picture1" descr="1316">
            <a:extLst>
              <a:ext uri="{FF2B5EF4-FFF2-40B4-BE49-F238E27FC236}">
                <a16:creationId xmlns:a16="http://schemas.microsoft.com/office/drawing/2014/main" id="{32F01A15-4554-46B8-9298-2A8992845830}"/>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783269" y="1493595"/>
            <a:ext cx="3231199" cy="3550768"/>
          </a:xfrm>
          <a:prstGeom prst="rect">
            <a:avLst/>
          </a:prstGeom>
          <a:noFill/>
        </p:spPr>
      </p:pic>
    </p:spTree>
    <p:extLst>
      <p:ext uri="{BB962C8B-B14F-4D97-AF65-F5344CB8AC3E}">
        <p14:creationId xmlns:p14="http://schemas.microsoft.com/office/powerpoint/2010/main" val="3979166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B394921-DEB5-44A0-8933-35EAF899C53F}"/>
              </a:ext>
            </a:extLst>
          </p:cNvPr>
          <p:cNvSpPr>
            <a:spLocks noGrp="1" noChangeArrowheads="1"/>
          </p:cNvSpPr>
          <p:nvPr>
            <p:ph type="title"/>
          </p:nvPr>
        </p:nvSpPr>
        <p:spPr>
          <a:xfrm>
            <a:off x="649225" y="545828"/>
            <a:ext cx="3650279" cy="1259894"/>
          </a:xfrm>
        </p:spPr>
        <p:txBody>
          <a:bodyPr vert="horz" lIns="91440" tIns="45720" rIns="91440" bIns="45720" rtlCol="0" anchor="t">
            <a:normAutofit/>
          </a:bodyPr>
          <a:lstStyle/>
          <a:p>
            <a:pPr defTabSz="457200">
              <a:lnSpc>
                <a:spcPct val="90000"/>
              </a:lnSpc>
            </a:pPr>
            <a:r>
              <a:rPr lang="en-US" altLang="en-US" sz="2800" dirty="0"/>
              <a:t>Effects of Stress:</a:t>
            </a:r>
            <a:br>
              <a:rPr lang="en-US" altLang="en-US" sz="2800" dirty="0"/>
            </a:br>
            <a:r>
              <a:rPr lang="en-US" altLang="en-US" sz="2800" dirty="0"/>
              <a:t>Behavioral and Psychological</a:t>
            </a:r>
          </a:p>
        </p:txBody>
      </p:sp>
      <p:sp>
        <p:nvSpPr>
          <p:cNvPr id="93187" name="Rectangle 3">
            <a:extLst>
              <a:ext uri="{FF2B5EF4-FFF2-40B4-BE49-F238E27FC236}">
                <a16:creationId xmlns:a16="http://schemas.microsoft.com/office/drawing/2014/main" id="{A2741022-ABFF-43BC-8138-85E7867522AF}"/>
              </a:ext>
            </a:extLst>
          </p:cNvPr>
          <p:cNvSpPr>
            <a:spLocks noGrp="1" noChangeArrowheads="1"/>
          </p:cNvSpPr>
          <p:nvPr>
            <p:ph type="body" sz="half" idx="1"/>
          </p:nvPr>
        </p:nvSpPr>
        <p:spPr>
          <a:xfrm>
            <a:off x="649225" y="2133600"/>
            <a:ext cx="3650278" cy="3759253"/>
          </a:xfrm>
        </p:spPr>
        <p:txBody>
          <a:bodyPr vert="horz" lIns="91440" tIns="45720" rIns="91440" bIns="45720" rtlCol="0">
            <a:normAutofit/>
          </a:bodyPr>
          <a:lstStyle/>
          <a:p>
            <a:pPr defTabSz="457200"/>
            <a:r>
              <a:rPr lang="en-US" altLang="en-US"/>
              <a:t>Impaired task performance</a:t>
            </a:r>
          </a:p>
          <a:p>
            <a:pPr defTabSz="457200"/>
            <a:r>
              <a:rPr lang="en-US" altLang="en-US"/>
              <a:t>Burnout</a:t>
            </a:r>
          </a:p>
          <a:p>
            <a:pPr defTabSz="457200"/>
            <a:r>
              <a:rPr lang="en-US" altLang="en-US"/>
              <a:t>Psychological problems and disorders</a:t>
            </a:r>
          </a:p>
          <a:p>
            <a:pPr defTabSz="457200"/>
            <a:r>
              <a:rPr lang="en-US" altLang="en-US"/>
              <a:t>Positive effects</a:t>
            </a:r>
          </a:p>
        </p:txBody>
      </p:sp>
      <p:pic>
        <p:nvPicPr>
          <p:cNvPr id="93189" name="Picture1" descr="1307">
            <a:extLst>
              <a:ext uri="{FF2B5EF4-FFF2-40B4-BE49-F238E27FC236}">
                <a16:creationId xmlns:a16="http://schemas.microsoft.com/office/drawing/2014/main" id="{16C9CED8-E2C5-4A52-9EF0-90BAAFC5B6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619543" y="997862"/>
            <a:ext cx="7234132" cy="4720270"/>
          </a:xfrm>
          <a:prstGeom prst="rect">
            <a:avLst/>
          </a:prstGeom>
          <a:noFill/>
        </p:spPr>
      </p:pic>
    </p:spTree>
    <p:extLst>
      <p:ext uri="{BB962C8B-B14F-4D97-AF65-F5344CB8AC3E}">
        <p14:creationId xmlns:p14="http://schemas.microsoft.com/office/powerpoint/2010/main" val="598212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27470F5-B9B7-4494-89F1-10FEB215C558}"/>
              </a:ext>
            </a:extLst>
          </p:cNvPr>
          <p:cNvSpPr>
            <a:spLocks noGrp="1" noChangeArrowheads="1"/>
          </p:cNvSpPr>
          <p:nvPr>
            <p:ph type="title"/>
          </p:nvPr>
        </p:nvSpPr>
        <p:spPr>
          <a:xfrm>
            <a:off x="649224" y="645106"/>
            <a:ext cx="5122652" cy="1259894"/>
          </a:xfrm>
        </p:spPr>
        <p:txBody>
          <a:bodyPr vert="horz" lIns="91440" tIns="45720" rIns="91440" bIns="45720" rtlCol="0" anchor="t">
            <a:normAutofit/>
          </a:bodyPr>
          <a:lstStyle/>
          <a:p>
            <a:pPr defTabSz="457200"/>
            <a:r>
              <a:rPr lang="en-US" altLang="en-US" sz="3600"/>
              <a:t>Major Types of Stress</a:t>
            </a:r>
            <a:endParaRPr lang="en-US" altLang="en-US" sz="3600" b="1"/>
          </a:p>
        </p:txBody>
      </p:sp>
      <p:sp>
        <p:nvSpPr>
          <p:cNvPr id="111619" name="Rectangle 3">
            <a:extLst>
              <a:ext uri="{FF2B5EF4-FFF2-40B4-BE49-F238E27FC236}">
                <a16:creationId xmlns:a16="http://schemas.microsoft.com/office/drawing/2014/main" id="{D98CF355-A624-4F46-86A3-AAAF14F2925E}"/>
              </a:ext>
            </a:extLst>
          </p:cNvPr>
          <p:cNvSpPr>
            <a:spLocks noGrp="1" noChangeArrowheads="1"/>
          </p:cNvSpPr>
          <p:nvPr>
            <p:ph type="body" sz="half" idx="1"/>
          </p:nvPr>
        </p:nvSpPr>
        <p:spPr>
          <a:xfrm>
            <a:off x="649225" y="2133600"/>
            <a:ext cx="5122652" cy="3759253"/>
          </a:xfrm>
        </p:spPr>
        <p:txBody>
          <a:bodyPr vert="horz" lIns="91440" tIns="45720" rIns="91440" bIns="45720" rtlCol="0">
            <a:normAutofit/>
          </a:bodyPr>
          <a:lstStyle/>
          <a:p>
            <a:pPr defTabSz="457200">
              <a:lnSpc>
                <a:spcPct val="90000"/>
              </a:lnSpc>
            </a:pPr>
            <a:r>
              <a:rPr lang="en-US" altLang="en-US" b="1"/>
              <a:t>Frustration</a:t>
            </a:r>
            <a:r>
              <a:rPr lang="en-US" altLang="en-US"/>
              <a:t>: blocked goal</a:t>
            </a:r>
            <a:endParaRPr lang="en-US" altLang="en-US" b="1"/>
          </a:p>
          <a:p>
            <a:pPr defTabSz="457200">
              <a:lnSpc>
                <a:spcPct val="90000"/>
              </a:lnSpc>
            </a:pPr>
            <a:r>
              <a:rPr lang="en-US" altLang="en-US" b="1"/>
              <a:t>Conflict</a:t>
            </a:r>
            <a:r>
              <a:rPr lang="en-US" altLang="en-US"/>
              <a:t>: incompatible motivations</a:t>
            </a:r>
          </a:p>
          <a:p>
            <a:pPr lvl="1" defTabSz="457200">
              <a:lnSpc>
                <a:spcPct val="90000"/>
              </a:lnSpc>
            </a:pPr>
            <a:r>
              <a:rPr lang="en-US" altLang="en-US"/>
              <a:t>Approach-approach</a:t>
            </a:r>
          </a:p>
          <a:p>
            <a:pPr lvl="1" defTabSz="457200">
              <a:lnSpc>
                <a:spcPct val="90000"/>
              </a:lnSpc>
            </a:pPr>
            <a:r>
              <a:rPr lang="en-US" altLang="en-US"/>
              <a:t>Approach-avoidance</a:t>
            </a:r>
          </a:p>
          <a:p>
            <a:pPr lvl="1" defTabSz="457200">
              <a:lnSpc>
                <a:spcPct val="90000"/>
              </a:lnSpc>
            </a:pPr>
            <a:r>
              <a:rPr lang="en-US" altLang="en-US"/>
              <a:t>Avoidance-avoidance</a:t>
            </a:r>
            <a:endParaRPr lang="en-US" altLang="en-US" b="1"/>
          </a:p>
          <a:p>
            <a:pPr defTabSz="457200">
              <a:lnSpc>
                <a:spcPct val="90000"/>
              </a:lnSpc>
            </a:pPr>
            <a:r>
              <a:rPr lang="en-US" altLang="en-US" b="1"/>
              <a:t>Change: </a:t>
            </a:r>
            <a:r>
              <a:rPr lang="en-US" altLang="en-US"/>
              <a:t>having to adapt</a:t>
            </a:r>
          </a:p>
          <a:p>
            <a:pPr lvl="1" defTabSz="457200">
              <a:lnSpc>
                <a:spcPct val="90000"/>
              </a:lnSpc>
            </a:pPr>
            <a:r>
              <a:rPr lang="en-US" altLang="en-US"/>
              <a:t>Social Readjustment Rating Scale</a:t>
            </a:r>
          </a:p>
          <a:p>
            <a:pPr lvl="1" defTabSz="457200">
              <a:lnSpc>
                <a:spcPct val="90000"/>
              </a:lnSpc>
            </a:pPr>
            <a:r>
              <a:rPr lang="en-US" altLang="en-US"/>
              <a:t>Life Change Units</a:t>
            </a:r>
            <a:endParaRPr lang="en-US" altLang="en-US" b="1"/>
          </a:p>
          <a:p>
            <a:pPr defTabSz="457200">
              <a:lnSpc>
                <a:spcPct val="90000"/>
              </a:lnSpc>
            </a:pPr>
            <a:r>
              <a:rPr lang="en-US" altLang="en-US" b="1"/>
              <a:t>Pressure</a:t>
            </a:r>
            <a:endParaRPr lang="en-US" altLang="en-US"/>
          </a:p>
          <a:p>
            <a:pPr lvl="1" defTabSz="457200">
              <a:lnSpc>
                <a:spcPct val="90000"/>
              </a:lnSpc>
            </a:pPr>
            <a:r>
              <a:rPr lang="en-US" altLang="en-US"/>
              <a:t>Perform/conform</a:t>
            </a:r>
          </a:p>
        </p:txBody>
      </p:sp>
      <p:pic>
        <p:nvPicPr>
          <p:cNvPr id="111621" name="Picture 5">
            <a:extLst>
              <a:ext uri="{FF2B5EF4-FFF2-40B4-BE49-F238E27FC236}">
                <a16:creationId xmlns:a16="http://schemas.microsoft.com/office/drawing/2014/main" id="{9B51C85F-CB39-406D-B542-CD0EAADABE17}"/>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091916" y="1101957"/>
            <a:ext cx="5451627" cy="43340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105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Effect transition="in" filter="wipe(left)">
                                      <p:cBhvr>
                                        <p:cTn id="7" dur="500"/>
                                        <p:tgtEl>
                                          <p:spTgt spid="111619">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1619">
                                            <p:txEl>
                                              <p:pRg st="0" end="0"/>
                                            </p:txEl>
                                          </p:spTgt>
                                        </p:tgtEl>
                                        <p:attrNameLst>
                                          <p:attrName>style.visibility</p:attrName>
                                        </p:attrNameLst>
                                      </p:cBhvr>
                                      <p:to>
                                        <p:strVal val="visible"/>
                                      </p:to>
                                    </p:set>
                                    <p:animEffect transition="in" filter="wipe(left)">
                                      <p:cBhvr>
                                        <p:cTn id="10" dur="500"/>
                                        <p:tgtEl>
                                          <p:spTgt spid="111619">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1619">
                                            <p:txEl>
                                              <p:pRg st="2" end="2"/>
                                            </p:txEl>
                                          </p:spTgt>
                                        </p:tgtEl>
                                        <p:attrNameLst>
                                          <p:attrName>style.visibility</p:attrName>
                                        </p:attrNameLst>
                                      </p:cBhvr>
                                      <p:to>
                                        <p:strVal val="visible"/>
                                      </p:to>
                                    </p:set>
                                    <p:animEffect transition="in" filter="wipe(left)">
                                      <p:cBhvr>
                                        <p:cTn id="13" dur="500"/>
                                        <p:tgtEl>
                                          <p:spTgt spid="11161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1619">
                                            <p:txEl>
                                              <p:pRg st="3" end="3"/>
                                            </p:txEl>
                                          </p:spTgt>
                                        </p:tgtEl>
                                        <p:attrNameLst>
                                          <p:attrName>style.visibility</p:attrName>
                                        </p:attrNameLst>
                                      </p:cBhvr>
                                      <p:to>
                                        <p:strVal val="visible"/>
                                      </p:to>
                                    </p:set>
                                    <p:animEffect transition="in" filter="wipe(left)">
                                      <p:cBhvr>
                                        <p:cTn id="16" dur="500"/>
                                        <p:tgtEl>
                                          <p:spTgt spid="111619">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1619">
                                            <p:txEl>
                                              <p:pRg st="4" end="4"/>
                                            </p:txEl>
                                          </p:spTgt>
                                        </p:tgtEl>
                                        <p:attrNameLst>
                                          <p:attrName>style.visibility</p:attrName>
                                        </p:attrNameLst>
                                      </p:cBhvr>
                                      <p:to>
                                        <p:strVal val="visible"/>
                                      </p:to>
                                    </p:set>
                                    <p:animEffect transition="in" filter="wipe(left)">
                                      <p:cBhvr>
                                        <p:cTn id="19" dur="500"/>
                                        <p:tgtEl>
                                          <p:spTgt spid="111619">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1621">
                                            <p:bg/>
                                          </p:spTgt>
                                        </p:tgtEl>
                                        <p:attrNameLst>
                                          <p:attrName>style.visibility</p:attrName>
                                        </p:attrNameLst>
                                      </p:cBhvr>
                                      <p:to>
                                        <p:strVal val="visible"/>
                                      </p:to>
                                    </p:set>
                                    <p:animEffect transition="in" filter="wipe(left)">
                                      <p:cBhvr>
                                        <p:cTn id="22" dur="500"/>
                                        <p:tgtEl>
                                          <p:spTgt spid="111621">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1619">
                                            <p:txEl>
                                              <p:pRg st="5" end="5"/>
                                            </p:txEl>
                                          </p:spTgt>
                                        </p:tgtEl>
                                        <p:attrNameLst>
                                          <p:attrName>style.visibility</p:attrName>
                                        </p:attrNameLst>
                                      </p:cBhvr>
                                      <p:to>
                                        <p:strVal val="visible"/>
                                      </p:to>
                                    </p:set>
                                    <p:animEffect transition="in" filter="wipe(left)">
                                      <p:cBhvr>
                                        <p:cTn id="25" dur="500"/>
                                        <p:tgtEl>
                                          <p:spTgt spid="111619">
                                            <p:txEl>
                                              <p:pRg st="5" end="5"/>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1619">
                                            <p:txEl>
                                              <p:pRg st="6" end="6"/>
                                            </p:txEl>
                                          </p:spTgt>
                                        </p:tgtEl>
                                        <p:attrNameLst>
                                          <p:attrName>style.visibility</p:attrName>
                                        </p:attrNameLst>
                                      </p:cBhvr>
                                      <p:to>
                                        <p:strVal val="visible"/>
                                      </p:to>
                                    </p:set>
                                    <p:animEffect transition="in" filter="wipe(left)">
                                      <p:cBhvr>
                                        <p:cTn id="28" dur="500"/>
                                        <p:tgtEl>
                                          <p:spTgt spid="111619">
                                            <p:txEl>
                                              <p:pRg st="6" end="6"/>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1619">
                                            <p:txEl>
                                              <p:pRg st="7" end="7"/>
                                            </p:txEl>
                                          </p:spTgt>
                                        </p:tgtEl>
                                        <p:attrNameLst>
                                          <p:attrName>style.visibility</p:attrName>
                                        </p:attrNameLst>
                                      </p:cBhvr>
                                      <p:to>
                                        <p:strVal val="visible"/>
                                      </p:to>
                                    </p:set>
                                    <p:animEffect transition="in" filter="wipe(left)">
                                      <p:cBhvr>
                                        <p:cTn id="31" dur="500"/>
                                        <p:tgtEl>
                                          <p:spTgt spid="111619">
                                            <p:txEl>
                                              <p:pRg st="7" end="7"/>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1619">
                                            <p:txEl>
                                              <p:pRg st="8" end="8"/>
                                            </p:txEl>
                                          </p:spTgt>
                                        </p:tgtEl>
                                        <p:attrNameLst>
                                          <p:attrName>style.visibility</p:attrName>
                                        </p:attrNameLst>
                                      </p:cBhvr>
                                      <p:to>
                                        <p:strVal val="visible"/>
                                      </p:to>
                                    </p:set>
                                    <p:animEffect transition="in" filter="wipe(left)">
                                      <p:cBhvr>
                                        <p:cTn id="34" dur="500"/>
                                        <p:tgtEl>
                                          <p:spTgt spid="111619">
                                            <p:txEl>
                                              <p:pRg st="8" end="8"/>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11619">
                                            <p:txEl>
                                              <p:pRg st="9" end="9"/>
                                            </p:txEl>
                                          </p:spTgt>
                                        </p:tgtEl>
                                        <p:attrNameLst>
                                          <p:attrName>style.visibility</p:attrName>
                                        </p:attrNameLst>
                                      </p:cBhvr>
                                      <p:to>
                                        <p:strVal val="visible"/>
                                      </p:to>
                                    </p:set>
                                    <p:animEffect transition="in" filter="wipe(left)">
                                      <p:cBhvr>
                                        <p:cTn id="37" dur="500"/>
                                        <p:tgtEl>
                                          <p:spTgt spid="1116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bldLvl="3"/>
      <p:bldP spid="111621" grpId="0" build="p" bldLvl="3"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785F1DF9-B647-4BE6-8AB2-FE444CF8AEC7}"/>
              </a:ext>
            </a:extLst>
          </p:cNvPr>
          <p:cNvSpPr>
            <a:spLocks noGrp="1" noChangeArrowheads="1"/>
          </p:cNvSpPr>
          <p:nvPr>
            <p:ph type="title"/>
          </p:nvPr>
        </p:nvSpPr>
        <p:spPr>
          <a:xfrm>
            <a:off x="1107730" y="304087"/>
            <a:ext cx="10058400" cy="1145890"/>
          </a:xfrm>
        </p:spPr>
        <p:txBody>
          <a:bodyPr/>
          <a:lstStyle/>
          <a:p>
            <a:r>
              <a:rPr lang="en-US" altLang="en-US" dirty="0"/>
              <a:t>Specific Stressors</a:t>
            </a:r>
          </a:p>
        </p:txBody>
      </p:sp>
      <p:graphicFrame>
        <p:nvGraphicFramePr>
          <p:cNvPr id="147461" name="Rectangle 3">
            <a:extLst>
              <a:ext uri="{FF2B5EF4-FFF2-40B4-BE49-F238E27FC236}">
                <a16:creationId xmlns:a16="http://schemas.microsoft.com/office/drawing/2014/main" id="{E7E7C8A4-BA0B-DB18-6358-2A30B93EA84A}"/>
              </a:ext>
            </a:extLst>
          </p:cNvPr>
          <p:cNvGraphicFramePr>
            <a:graphicFrameLocks noGrp="1"/>
          </p:cNvGraphicFramePr>
          <p:nvPr>
            <p:ph idx="1"/>
          </p:nvPr>
        </p:nvGraphicFramePr>
        <p:xfrm>
          <a:off x="1994460" y="1737359"/>
          <a:ext cx="8913078" cy="4529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36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ACC282F-09C4-4844-A0BC-A42CFBA0660F}"/>
              </a:ext>
            </a:extLst>
          </p:cNvPr>
          <p:cNvSpPr>
            <a:spLocks noGrp="1" noChangeArrowheads="1"/>
          </p:cNvSpPr>
          <p:nvPr>
            <p:ph type="title"/>
          </p:nvPr>
        </p:nvSpPr>
        <p:spPr>
          <a:xfrm>
            <a:off x="1742871" y="4912467"/>
            <a:ext cx="9765023" cy="1100405"/>
          </a:xfrm>
        </p:spPr>
        <p:txBody>
          <a:bodyPr>
            <a:normAutofit/>
          </a:bodyPr>
          <a:lstStyle/>
          <a:p>
            <a:r>
              <a:rPr lang="en-US" altLang="en-US" dirty="0">
                <a:solidFill>
                  <a:schemeClr val="bg1"/>
                </a:solidFill>
              </a:rPr>
              <a:t>Factors Moderating the Impact of Stress</a:t>
            </a:r>
            <a:endParaRPr lang="en-US" altLang="en-US" b="1" dirty="0">
              <a:solidFill>
                <a:schemeClr val="bg1"/>
              </a:solidFill>
            </a:endParaRPr>
          </a:p>
        </p:txBody>
      </p:sp>
      <p:graphicFrame>
        <p:nvGraphicFramePr>
          <p:cNvPr id="101381" name="Rectangle 3">
            <a:extLst>
              <a:ext uri="{FF2B5EF4-FFF2-40B4-BE49-F238E27FC236}">
                <a16:creationId xmlns:a16="http://schemas.microsoft.com/office/drawing/2014/main" id="{5E3CDEB8-F872-4D28-AE45-11F432E688FB}"/>
              </a:ext>
            </a:extLst>
          </p:cNvPr>
          <p:cNvGraphicFramePr/>
          <p:nvPr>
            <p:extLst>
              <p:ext uri="{D42A27DB-BD31-4B8C-83A1-F6EECF244321}">
                <p14:modId xmlns:p14="http://schemas.microsoft.com/office/powerpoint/2010/main" val="2066674251"/>
              </p:ext>
            </p:extLst>
          </p:nvPr>
        </p:nvGraphicFramePr>
        <p:xfrm>
          <a:off x="1308675" y="305075"/>
          <a:ext cx="10293711" cy="3434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94444CD-E526-F8CC-E5AD-3912B775CE4C}"/>
              </a:ext>
            </a:extLst>
          </p:cNvPr>
          <p:cNvSpPr txBox="1"/>
          <p:nvPr/>
        </p:nvSpPr>
        <p:spPr>
          <a:xfrm>
            <a:off x="1403350" y="3417560"/>
            <a:ext cx="9951963" cy="3231654"/>
          </a:xfrm>
          <a:prstGeom prst="rect">
            <a:avLst/>
          </a:prstGeom>
          <a:noFill/>
        </p:spPr>
        <p:txBody>
          <a:bodyPr wrap="square">
            <a:spAutoFit/>
          </a:bodyPr>
          <a:lstStyle/>
          <a:p>
            <a:r>
              <a:rPr lang="en-US" altLang="en-US" sz="1800" i="0" dirty="0"/>
              <a:t>Many factors moderate the effects of stress on illness, and </a:t>
            </a:r>
            <a:r>
              <a:rPr lang="en-US" altLang="en-US" sz="1400" i="0" dirty="0"/>
              <a:t>individual differences in impact appear to be related to these moderating variables.</a:t>
            </a:r>
          </a:p>
          <a:p>
            <a:endParaRPr lang="en-US" altLang="en-US" sz="1400" i="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Social support, or the various types of aid and succor provided by members of one’s social network, appear to decrease the negative impact of stress.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Having an optimistic style also appears to lead to more effective coping with stress, while pessimistic styles have been related to passive coping and poor health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Conscientiousness also appears to be related to increased longevity, possibly because being conscientious leads to better health habits.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rPr>
              <a:t>Finally, physiological factors, such as cardiovascular reactivity to stress, appear to play a role in how significant the impact of stress is on an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altLang="en-US" sz="1800" b="1" i="0" dirty="0"/>
          </a:p>
        </p:txBody>
      </p:sp>
      <p:sp>
        <p:nvSpPr>
          <p:cNvPr id="4" name="TextBox 3">
            <a:extLst>
              <a:ext uri="{FF2B5EF4-FFF2-40B4-BE49-F238E27FC236}">
                <a16:creationId xmlns:a16="http://schemas.microsoft.com/office/drawing/2014/main" id="{8D08BC1C-DF90-365C-CC16-78A0C3D59D97}"/>
              </a:ext>
            </a:extLst>
          </p:cNvPr>
          <p:cNvSpPr txBox="1"/>
          <p:nvPr/>
        </p:nvSpPr>
        <p:spPr>
          <a:xfrm>
            <a:off x="3148757" y="119780"/>
            <a:ext cx="6953250" cy="523220"/>
          </a:xfrm>
          <a:prstGeom prst="rect">
            <a:avLst/>
          </a:prstGeom>
          <a:noFill/>
        </p:spPr>
        <p:txBody>
          <a:bodyPr wrap="square" rtlCol="0">
            <a:spAutoFit/>
          </a:bodyPr>
          <a:lstStyle/>
          <a:p>
            <a:r>
              <a:rPr lang="en-US" sz="2800" dirty="0"/>
              <a:t>What factors moderate or influence stress?</a:t>
            </a:r>
          </a:p>
        </p:txBody>
      </p:sp>
    </p:spTree>
    <p:extLst>
      <p:ext uri="{BB962C8B-B14F-4D97-AF65-F5344CB8AC3E}">
        <p14:creationId xmlns:p14="http://schemas.microsoft.com/office/powerpoint/2010/main" val="22281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0D61B1E-C1A9-44F9-AD40-ECF54BCDA215}"/>
              </a:ext>
            </a:extLst>
          </p:cNvPr>
          <p:cNvSpPr>
            <a:spLocks noGrp="1" noChangeArrowheads="1"/>
          </p:cNvSpPr>
          <p:nvPr>
            <p:ph type="title"/>
          </p:nvPr>
        </p:nvSpPr>
        <p:spPr>
          <a:xfrm>
            <a:off x="1558925" y="425450"/>
            <a:ext cx="9601200" cy="1485900"/>
          </a:xfrm>
        </p:spPr>
        <p:txBody>
          <a:bodyPr>
            <a:normAutofit/>
          </a:bodyPr>
          <a:lstStyle/>
          <a:p>
            <a:r>
              <a:rPr lang="en-US" altLang="en-US" dirty="0"/>
              <a:t>In the Workplace</a:t>
            </a:r>
            <a:br>
              <a:rPr lang="en-US" altLang="en-US" dirty="0"/>
            </a:br>
            <a:r>
              <a:rPr lang="en-US" altLang="en-US" dirty="0"/>
              <a:t>	Implications for treatment</a:t>
            </a:r>
          </a:p>
        </p:txBody>
      </p:sp>
      <p:graphicFrame>
        <p:nvGraphicFramePr>
          <p:cNvPr id="150533" name="Rectangle 3">
            <a:extLst>
              <a:ext uri="{FF2B5EF4-FFF2-40B4-BE49-F238E27FC236}">
                <a16:creationId xmlns:a16="http://schemas.microsoft.com/office/drawing/2014/main" id="{F1D8B151-8777-2768-7011-6EBFA9C04819}"/>
              </a:ext>
            </a:extLst>
          </p:cNvPr>
          <p:cNvGraphicFramePr>
            <a:graphicFrameLocks noGrp="1"/>
          </p:cNvGraphicFramePr>
          <p:nvPr>
            <p:ph idx="1"/>
            <p:extLst>
              <p:ext uri="{D42A27DB-BD31-4B8C-83A1-F6EECF244321}">
                <p14:modId xmlns:p14="http://schemas.microsoft.com/office/powerpoint/2010/main" val="1886984955"/>
              </p:ext>
            </p:extLst>
          </p:nvPr>
        </p:nvGraphicFramePr>
        <p:xfrm>
          <a:off x="1371600" y="1993900"/>
          <a:ext cx="9975850" cy="422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71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12AA-E57E-48A3-9E54-FCCE31702536}"/>
              </a:ext>
            </a:extLst>
          </p:cNvPr>
          <p:cNvSpPr>
            <a:spLocks noGrp="1"/>
          </p:cNvSpPr>
          <p:nvPr>
            <p:ph type="title"/>
          </p:nvPr>
        </p:nvSpPr>
        <p:spPr>
          <a:xfrm>
            <a:off x="6483096" y="624110"/>
            <a:ext cx="5021516" cy="1280890"/>
          </a:xfrm>
        </p:spPr>
        <p:txBody>
          <a:bodyPr>
            <a:normAutofit/>
          </a:bodyPr>
          <a:lstStyle/>
          <a:p>
            <a:r>
              <a:rPr lang="en-US"/>
              <a:t>Just Breathe….</a:t>
            </a:r>
          </a:p>
        </p:txBody>
      </p:sp>
      <p:sp>
        <p:nvSpPr>
          <p:cNvPr id="3" name="Content Placeholder 2">
            <a:extLst>
              <a:ext uri="{FF2B5EF4-FFF2-40B4-BE49-F238E27FC236}">
                <a16:creationId xmlns:a16="http://schemas.microsoft.com/office/drawing/2014/main" id="{AE30C2B2-A1AC-49DA-B86D-4D103A58E2F3}"/>
              </a:ext>
            </a:extLst>
          </p:cNvPr>
          <p:cNvSpPr>
            <a:spLocks noGrp="1"/>
          </p:cNvSpPr>
          <p:nvPr>
            <p:ph idx="1"/>
          </p:nvPr>
        </p:nvSpPr>
        <p:spPr>
          <a:xfrm>
            <a:off x="6438191" y="2133600"/>
            <a:ext cx="5066419" cy="3777622"/>
          </a:xfrm>
        </p:spPr>
        <p:txBody>
          <a:bodyPr>
            <a:noAutofit/>
          </a:bodyPr>
          <a:lstStyle/>
          <a:p>
            <a:r>
              <a:rPr lang="en-US" sz="2400" dirty="0"/>
              <a:t>Ujjayi breath aka Ujjayi Pranayama, the vital life force prana (pronounced </a:t>
            </a:r>
            <a:r>
              <a:rPr lang="en-US" sz="2400" dirty="0" err="1"/>
              <a:t>oo</a:t>
            </a:r>
            <a:r>
              <a:rPr lang="en-US" sz="2400" dirty="0"/>
              <a:t>-jai) </a:t>
            </a:r>
          </a:p>
          <a:p>
            <a:r>
              <a:rPr lang="en-US" sz="2400" dirty="0"/>
              <a:t>Inhalation and exhalation are both done through the nose for similar counts</a:t>
            </a:r>
          </a:p>
          <a:p>
            <a:pPr lvl="0">
              <a:buClr>
                <a:srgbClr val="E78712"/>
              </a:buClr>
            </a:pPr>
            <a:r>
              <a:rPr lang="en-US" sz="2400" dirty="0"/>
              <a:t>"the ocean breath“,  "victorious breath“</a:t>
            </a:r>
          </a:p>
          <a:p>
            <a:pPr lvl="0">
              <a:buClr>
                <a:srgbClr val="E78712"/>
              </a:buClr>
            </a:pPr>
            <a:r>
              <a:rPr kumimoji="0" lang="en-US" sz="2400" b="1" i="0" u="none" strike="noStrike" kern="1200" cap="none" spc="0" normalizeH="0" baseline="0" noProof="0" dirty="0">
                <a:ln>
                  <a:noFill/>
                </a:ln>
                <a:effectLst/>
                <a:uLnTx/>
                <a:uFillTx/>
                <a:latin typeface="Arial" panose="020B0604020202020204" pitchFamily="34" charset="0"/>
                <a:ea typeface="+mn-ea"/>
                <a:cs typeface="+mn-cs"/>
              </a:rPr>
              <a:t>stay present, self-aware and grounded </a:t>
            </a:r>
            <a:endParaRPr lang="en-US" sz="2400" baseline="30000" dirty="0">
              <a:latin typeface="Arial" panose="020B0604020202020204" pitchFamily="34" charset="0"/>
            </a:endParaRPr>
          </a:p>
        </p:txBody>
      </p:sp>
      <p:pic>
        <p:nvPicPr>
          <p:cNvPr id="5" name="Picture 4">
            <a:extLst>
              <a:ext uri="{FF2B5EF4-FFF2-40B4-BE49-F238E27FC236}">
                <a16:creationId xmlns:a16="http://schemas.microsoft.com/office/drawing/2014/main" id="{0737D1F1-0F71-4D06-BAF3-FD9A2A66B31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792" r="21221"/>
          <a:stretch/>
        </p:blipFill>
        <p:spPr>
          <a:xfrm>
            <a:off x="-1555" y="1731"/>
            <a:ext cx="4662331" cy="6858000"/>
          </a:xfrm>
          <a:prstGeom prst="rect">
            <a:avLst/>
          </a:prstGeom>
        </p:spPr>
      </p:pic>
    </p:spTree>
    <p:extLst>
      <p:ext uri="{BB962C8B-B14F-4D97-AF65-F5344CB8AC3E}">
        <p14:creationId xmlns:p14="http://schemas.microsoft.com/office/powerpoint/2010/main" val="41418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8631-D36D-4D30-B832-C93BD36FB080}"/>
              </a:ext>
            </a:extLst>
          </p:cNvPr>
          <p:cNvSpPr>
            <a:spLocks noGrp="1"/>
          </p:cNvSpPr>
          <p:nvPr>
            <p:ph type="title"/>
          </p:nvPr>
        </p:nvSpPr>
        <p:spPr>
          <a:xfrm>
            <a:off x="748597" y="1327759"/>
            <a:ext cx="3650279" cy="1259894"/>
          </a:xfrm>
        </p:spPr>
        <p:txBody>
          <a:bodyPr>
            <a:normAutofit/>
          </a:bodyPr>
          <a:lstStyle/>
          <a:p>
            <a:pPr>
              <a:lnSpc>
                <a:spcPct val="90000"/>
              </a:lnSpc>
            </a:pPr>
            <a:r>
              <a:rPr lang="en-US" sz="2800" dirty="0"/>
              <a:t>Sustainable Self Care and Wellness is founded on:</a:t>
            </a:r>
          </a:p>
        </p:txBody>
      </p:sp>
      <p:sp>
        <p:nvSpPr>
          <p:cNvPr id="3" name="Content Placeholder 2">
            <a:extLst>
              <a:ext uri="{FF2B5EF4-FFF2-40B4-BE49-F238E27FC236}">
                <a16:creationId xmlns:a16="http://schemas.microsoft.com/office/drawing/2014/main" id="{1CBDF17A-D28B-4CCB-9C21-8394122FFBF7}"/>
              </a:ext>
            </a:extLst>
          </p:cNvPr>
          <p:cNvSpPr>
            <a:spLocks noGrp="1"/>
          </p:cNvSpPr>
          <p:nvPr>
            <p:ph idx="1"/>
          </p:nvPr>
        </p:nvSpPr>
        <p:spPr>
          <a:xfrm>
            <a:off x="1029866" y="3035474"/>
            <a:ext cx="2970797" cy="2494767"/>
          </a:xfrm>
        </p:spPr>
        <p:txBody>
          <a:bodyPr>
            <a:normAutofit/>
          </a:bodyPr>
          <a:lstStyle/>
          <a:p>
            <a:r>
              <a:rPr lang="en-US" dirty="0"/>
              <a:t>Spirituality</a:t>
            </a:r>
          </a:p>
          <a:p>
            <a:endParaRPr lang="en-US" dirty="0"/>
          </a:p>
          <a:p>
            <a:r>
              <a:rPr lang="en-US" dirty="0"/>
              <a:t>Mindfulness</a:t>
            </a:r>
          </a:p>
          <a:p>
            <a:pPr marL="0" indent="0">
              <a:buNone/>
            </a:pPr>
            <a:endParaRPr lang="en-US" dirty="0"/>
          </a:p>
          <a:p>
            <a:r>
              <a:rPr lang="en-US" dirty="0"/>
              <a:t>Positive Psychology</a:t>
            </a:r>
          </a:p>
        </p:txBody>
      </p:sp>
      <p:pic>
        <p:nvPicPr>
          <p:cNvPr id="5" name="Picture 4">
            <a:extLst>
              <a:ext uri="{FF2B5EF4-FFF2-40B4-BE49-F238E27FC236}">
                <a16:creationId xmlns:a16="http://schemas.microsoft.com/office/drawing/2014/main" id="{B410A037-4E73-4A52-BB5A-28198E3BAF99}"/>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025"/>
          <a:stretch/>
        </p:blipFill>
        <p:spPr>
          <a:xfrm>
            <a:off x="4619543" y="640080"/>
            <a:ext cx="6953577" cy="5252773"/>
          </a:xfrm>
          <a:prstGeom prst="rect">
            <a:avLst/>
          </a:prstGeom>
        </p:spPr>
      </p:pic>
    </p:spTree>
    <p:extLst>
      <p:ext uri="{BB962C8B-B14F-4D97-AF65-F5344CB8AC3E}">
        <p14:creationId xmlns:p14="http://schemas.microsoft.com/office/powerpoint/2010/main" val="142641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90320D9-1343-443E-8A78-EC214CBCB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A416BE21-BF34-42DE-9B3A-E1A7DD262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C18BC81B-2819-4171-992B-88D946B7D3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BDD09657-6E8B-493B-8148-1635A67CA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E8B77-DDE6-4670-A3AB-1AE188E82BB1}"/>
              </a:ext>
            </a:extLst>
          </p:cNvPr>
          <p:cNvSpPr>
            <a:spLocks noGrp="1"/>
          </p:cNvSpPr>
          <p:nvPr>
            <p:ph type="title"/>
          </p:nvPr>
        </p:nvSpPr>
        <p:spPr>
          <a:xfrm>
            <a:off x="5144679" y="634946"/>
            <a:ext cx="6405063" cy="1450757"/>
          </a:xfrm>
        </p:spPr>
        <p:txBody>
          <a:bodyPr vert="horz" lIns="91440" tIns="45720" rIns="91440" bIns="45720" rtlCol="0" anchor="b">
            <a:normAutofit/>
          </a:bodyPr>
          <a:lstStyle/>
          <a:p>
            <a:r>
              <a:rPr lang="en-US" dirty="0"/>
              <a:t>SPIRITUALITY</a:t>
            </a:r>
            <a:br>
              <a:rPr lang="en-US" dirty="0"/>
            </a:br>
            <a:endParaRPr lang="en-US" dirty="0"/>
          </a:p>
        </p:txBody>
      </p:sp>
      <p:pic>
        <p:nvPicPr>
          <p:cNvPr id="7" name="Picture 6">
            <a:extLst>
              <a:ext uri="{FF2B5EF4-FFF2-40B4-BE49-F238E27FC236}">
                <a16:creationId xmlns:a16="http://schemas.microsoft.com/office/drawing/2014/main" id="{7D55CF76-CD5A-475B-AFBA-9D9F8DDF84C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210" r="29985" b="-3"/>
          <a:stretch/>
        </p:blipFill>
        <p:spPr>
          <a:xfrm>
            <a:off x="634001" y="581097"/>
            <a:ext cx="1964427" cy="2558041"/>
          </a:xfrm>
          <a:prstGeom prst="rect">
            <a:avLst/>
          </a:prstGeom>
        </p:spPr>
      </p:pic>
      <p:pic>
        <p:nvPicPr>
          <p:cNvPr id="4" name="Picture 3">
            <a:extLst>
              <a:ext uri="{FF2B5EF4-FFF2-40B4-BE49-F238E27FC236}">
                <a16:creationId xmlns:a16="http://schemas.microsoft.com/office/drawing/2014/main" id="{71C7325E-2355-4E6E-B467-5BBFB17016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317" r="6293" b="-2"/>
          <a:stretch/>
        </p:blipFill>
        <p:spPr>
          <a:xfrm>
            <a:off x="2689867" y="581098"/>
            <a:ext cx="1964428" cy="2558039"/>
          </a:xfrm>
          <a:prstGeom prst="rect">
            <a:avLst/>
          </a:prstGeom>
        </p:spPr>
      </p:pic>
      <p:cxnSp>
        <p:nvCxnSpPr>
          <p:cNvPr id="24" name="Straight Connector 23">
            <a:extLst>
              <a:ext uri="{FF2B5EF4-FFF2-40B4-BE49-F238E27FC236}">
                <a16:creationId xmlns:a16="http://schemas.microsoft.com/office/drawing/2014/main" id="{9C94776E-C7B9-4678-9182-5E90ED808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673E4F-1C17-4220-A742-810A23D040E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7878" r="3" b="3"/>
          <a:stretch/>
        </p:blipFill>
        <p:spPr>
          <a:xfrm>
            <a:off x="633997" y="3218101"/>
            <a:ext cx="4020296" cy="2476136"/>
          </a:xfrm>
          <a:prstGeom prst="rect">
            <a:avLst/>
          </a:prstGeom>
        </p:spPr>
      </p:pic>
      <p:sp>
        <p:nvSpPr>
          <p:cNvPr id="5" name="TextBox 4">
            <a:extLst>
              <a:ext uri="{FF2B5EF4-FFF2-40B4-BE49-F238E27FC236}">
                <a16:creationId xmlns:a16="http://schemas.microsoft.com/office/drawing/2014/main" id="{28CFED27-6CEA-AEAC-D921-5371E935A363}"/>
              </a:ext>
            </a:extLst>
          </p:cNvPr>
          <p:cNvSpPr txBox="1"/>
          <p:nvPr/>
        </p:nvSpPr>
        <p:spPr>
          <a:xfrm>
            <a:off x="5144679" y="2198914"/>
            <a:ext cx="6405063"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Spirituality is a broad concept with room for many perspectives. In general, it includes </a:t>
            </a:r>
            <a:r>
              <a:rPr lang="en-US" b="1">
                <a:solidFill>
                  <a:schemeClr val="tx1">
                    <a:lumMod val="75000"/>
                    <a:lumOff val="25000"/>
                  </a:schemeClr>
                </a:solidFill>
              </a:rPr>
              <a:t>a sense of connection to something bigger than ourselves, and it typically involves a search for meaning in life. As such, it is a universal human experience—something that touches us all</a:t>
            </a:r>
            <a:r>
              <a:rPr lang="en-US">
                <a:solidFill>
                  <a:schemeClr val="tx1">
                    <a:lumMod val="75000"/>
                    <a:lumOff val="25000"/>
                  </a:schemeClr>
                </a:solidFill>
              </a:rPr>
              <a:t>. People may describe a spiritual experience as sacred or transcendent or simply a deep sense of aliveness and  interconnectedness.</a:t>
            </a:r>
          </a:p>
        </p:txBody>
      </p:sp>
      <p:sp>
        <p:nvSpPr>
          <p:cNvPr id="26" name="Rectangle 25">
            <a:extLst>
              <a:ext uri="{FF2B5EF4-FFF2-40B4-BE49-F238E27FC236}">
                <a16:creationId xmlns:a16="http://schemas.microsoft.com/office/drawing/2014/main" id="{80E1DFBE-66AE-426B-A6CB-CF383FACB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78252FE2-D64D-4664-9969-5169BD802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95C1F489-E166-4877-8CD1-26B1D83F95A3}"/>
              </a:ext>
            </a:extLst>
          </p:cNvPr>
          <p:cNvSpPr txBox="1"/>
          <p:nvPr/>
        </p:nvSpPr>
        <p:spPr>
          <a:xfrm>
            <a:off x="9884958" y="6657945"/>
            <a:ext cx="2307042" cy="200055"/>
          </a:xfrm>
          <a:prstGeom prst="rect">
            <a:avLst/>
          </a:prstGeom>
          <a:solidFill>
            <a:srgbClr val="000000"/>
          </a:solidFill>
        </p:spPr>
        <p:txBody>
          <a:bodyPr wrap="none" rtlCol="0">
            <a:spAutoFit/>
          </a:bodyPr>
          <a:lstStyle/>
          <a:p>
            <a:pPr algn="r" defTabSz="457200">
              <a:spcAft>
                <a:spcPts val="600"/>
              </a:spcAft>
            </a:pPr>
            <a:r>
              <a:rPr lang="en-US" sz="700">
                <a:solidFill>
                  <a:srgbClr val="FFFFFF"/>
                </a:solidFill>
                <a:hlinkClick r:id="rId4" tooltip="http://commons.wikimedia.org/wiki/file:st._johns_church,_creagerstown,_maryland.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1" name="TextBox 10">
            <a:extLst>
              <a:ext uri="{FF2B5EF4-FFF2-40B4-BE49-F238E27FC236}">
                <a16:creationId xmlns:a16="http://schemas.microsoft.com/office/drawing/2014/main" id="{DC4EF0E2-9153-43DE-B466-F48F733F51C7}"/>
              </a:ext>
            </a:extLst>
          </p:cNvPr>
          <p:cNvSpPr txBox="1"/>
          <p:nvPr/>
        </p:nvSpPr>
        <p:spPr>
          <a:xfrm>
            <a:off x="2347251" y="5494182"/>
            <a:ext cx="2307042" cy="200055"/>
          </a:xfrm>
          <a:prstGeom prst="rect">
            <a:avLst/>
          </a:prstGeom>
          <a:solidFill>
            <a:srgbClr val="000000"/>
          </a:solidFill>
        </p:spPr>
        <p:txBody>
          <a:bodyPr wrap="none" rtlCol="0">
            <a:spAutoFit/>
          </a:bodyPr>
          <a:lstStyle/>
          <a:p>
            <a:pPr algn="r" defTabSz="457200">
              <a:spcAft>
                <a:spcPts val="600"/>
              </a:spcAft>
            </a:pPr>
            <a:r>
              <a:rPr lang="en-US" sz="700">
                <a:solidFill>
                  <a:srgbClr val="FFFFFF"/>
                </a:solidFill>
                <a:hlinkClick r:id="rId8" tooltip="http://millennialchristian.com/2012/01/20/staying-close-to-go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4456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917E-DC85-4CFE-8AF7-4C8C381FBA37}"/>
              </a:ext>
            </a:extLst>
          </p:cNvPr>
          <p:cNvSpPr>
            <a:spLocks noGrp="1"/>
          </p:cNvSpPr>
          <p:nvPr>
            <p:ph type="title"/>
          </p:nvPr>
        </p:nvSpPr>
        <p:spPr>
          <a:xfrm>
            <a:off x="8898021" y="695158"/>
            <a:ext cx="2948844" cy="4162605"/>
          </a:xfrm>
        </p:spPr>
        <p:txBody>
          <a:bodyPr>
            <a:normAutofit/>
          </a:bodyPr>
          <a:lstStyle/>
          <a:p>
            <a:r>
              <a:rPr lang="en-US" sz="3200" b="1" dirty="0">
                <a:solidFill>
                  <a:schemeClr val="tx1"/>
                </a:solidFill>
              </a:rPr>
              <a:t>Mindfulness</a:t>
            </a:r>
            <a:br>
              <a:rPr lang="en-US" sz="3200" b="1" dirty="0">
                <a:solidFill>
                  <a:schemeClr val="tx1"/>
                </a:solidFill>
              </a:rPr>
            </a:br>
            <a:br>
              <a:rPr lang="en-US" sz="3200" b="1" dirty="0">
                <a:solidFill>
                  <a:schemeClr val="tx1"/>
                </a:solidFill>
              </a:rPr>
            </a:br>
            <a:r>
              <a:rPr lang="en-US" sz="3200" b="1" dirty="0">
                <a:solidFill>
                  <a:schemeClr val="tx1"/>
                </a:solidFill>
              </a:rPr>
              <a:t>Be In The Moment!</a:t>
            </a:r>
            <a:br>
              <a:rPr lang="en-US" sz="3200" b="1" dirty="0">
                <a:solidFill>
                  <a:schemeClr val="tx1"/>
                </a:solidFill>
              </a:rPr>
            </a:br>
            <a:endParaRPr lang="en-US" sz="3200" b="1" dirty="0">
              <a:solidFill>
                <a:schemeClr val="tx1"/>
              </a:solidFill>
            </a:endParaRPr>
          </a:p>
        </p:txBody>
      </p:sp>
      <p:graphicFrame>
        <p:nvGraphicFramePr>
          <p:cNvPr id="35" name="Content Placeholder 2">
            <a:extLst>
              <a:ext uri="{FF2B5EF4-FFF2-40B4-BE49-F238E27FC236}">
                <a16:creationId xmlns:a16="http://schemas.microsoft.com/office/drawing/2014/main" id="{5EE8CE10-C531-435F-94EE-E8CE441CC8C8}"/>
              </a:ext>
            </a:extLst>
          </p:cNvPr>
          <p:cNvGraphicFramePr>
            <a:graphicFrameLocks noGrp="1"/>
          </p:cNvGraphicFramePr>
          <p:nvPr>
            <p:ph idx="1"/>
            <p:extLst>
              <p:ext uri="{D42A27DB-BD31-4B8C-83A1-F6EECF244321}">
                <p14:modId xmlns:p14="http://schemas.microsoft.com/office/powerpoint/2010/main" val="3878531008"/>
              </p:ext>
            </p:extLst>
          </p:nvPr>
        </p:nvGraphicFramePr>
        <p:xfrm>
          <a:off x="1" y="0"/>
          <a:ext cx="786597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626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FD15-81F7-4C5E-8362-D521E7C6D380}"/>
              </a:ext>
            </a:extLst>
          </p:cNvPr>
          <p:cNvSpPr>
            <a:spLocks noGrp="1"/>
          </p:cNvSpPr>
          <p:nvPr>
            <p:ph type="title"/>
          </p:nvPr>
        </p:nvSpPr>
        <p:spPr>
          <a:xfrm>
            <a:off x="4525836" y="469036"/>
            <a:ext cx="6845092" cy="1280890"/>
          </a:xfrm>
        </p:spPr>
        <p:txBody>
          <a:bodyPr>
            <a:normAutofit/>
          </a:bodyPr>
          <a:lstStyle/>
          <a:p>
            <a:r>
              <a:rPr lang="en-US" dirty="0"/>
              <a:t>Benefits of Mindfulness</a:t>
            </a:r>
          </a:p>
        </p:txBody>
      </p:sp>
      <p:sp>
        <p:nvSpPr>
          <p:cNvPr id="3" name="Content Placeholder 2">
            <a:extLst>
              <a:ext uri="{FF2B5EF4-FFF2-40B4-BE49-F238E27FC236}">
                <a16:creationId xmlns:a16="http://schemas.microsoft.com/office/drawing/2014/main" id="{7F347E29-710B-4BEA-A9CB-B210C122B0D9}"/>
              </a:ext>
            </a:extLst>
          </p:cNvPr>
          <p:cNvSpPr>
            <a:spLocks noGrp="1"/>
          </p:cNvSpPr>
          <p:nvPr>
            <p:ph idx="1"/>
          </p:nvPr>
        </p:nvSpPr>
        <p:spPr>
          <a:xfrm>
            <a:off x="4205588" y="1707447"/>
            <a:ext cx="7603235" cy="4719479"/>
          </a:xfrm>
        </p:spPr>
        <p:txBody>
          <a:bodyPr>
            <a:normAutofit/>
          </a:bodyPr>
          <a:lstStyle/>
          <a:p>
            <a:pPr>
              <a:lnSpc>
                <a:spcPct val="90000"/>
              </a:lnSpc>
            </a:pPr>
            <a:r>
              <a:rPr lang="en-US" sz="2000" dirty="0"/>
              <a:t>Increased awareness and valuing of positive and joyful experiences</a:t>
            </a:r>
          </a:p>
          <a:p>
            <a:pPr marL="0" indent="0">
              <a:lnSpc>
                <a:spcPct val="90000"/>
              </a:lnSpc>
              <a:buNone/>
            </a:pPr>
            <a:endParaRPr lang="en-US" sz="2000" dirty="0"/>
          </a:p>
          <a:p>
            <a:pPr>
              <a:lnSpc>
                <a:spcPct val="90000"/>
              </a:lnSpc>
            </a:pPr>
            <a:r>
              <a:rPr lang="en-US" sz="2000" dirty="0"/>
              <a:t>Development of a sense of interconnectedness with others</a:t>
            </a:r>
          </a:p>
          <a:p>
            <a:pPr marL="0" indent="0">
              <a:lnSpc>
                <a:spcPct val="90000"/>
              </a:lnSpc>
              <a:buNone/>
            </a:pPr>
            <a:endParaRPr lang="en-US" sz="2000" dirty="0"/>
          </a:p>
          <a:p>
            <a:pPr>
              <a:lnSpc>
                <a:spcPct val="90000"/>
              </a:lnSpc>
            </a:pPr>
            <a:r>
              <a:rPr lang="en-US" sz="2000" dirty="0"/>
              <a:t>Recognition of one’s own and other’s basic goodness and humanity</a:t>
            </a:r>
          </a:p>
          <a:p>
            <a:pPr marL="0" indent="0">
              <a:lnSpc>
                <a:spcPct val="90000"/>
              </a:lnSpc>
              <a:buNone/>
            </a:pPr>
            <a:endParaRPr lang="en-US" sz="2000" dirty="0"/>
          </a:p>
          <a:p>
            <a:pPr>
              <a:lnSpc>
                <a:spcPct val="90000"/>
              </a:lnSpc>
            </a:pPr>
            <a:r>
              <a:rPr lang="en-US" sz="2000" dirty="0"/>
              <a:t>Confers psychological, neurological interpersonal benefits</a:t>
            </a:r>
          </a:p>
          <a:p>
            <a:pPr marL="0" indent="0">
              <a:lnSpc>
                <a:spcPct val="90000"/>
              </a:lnSpc>
              <a:buNone/>
            </a:pPr>
            <a:endParaRPr lang="en-US" sz="2000" dirty="0"/>
          </a:p>
          <a:p>
            <a:pPr>
              <a:lnSpc>
                <a:spcPct val="90000"/>
              </a:lnSpc>
            </a:pPr>
            <a:r>
              <a:rPr lang="en-US" sz="2000" b="1" dirty="0"/>
              <a:t>A little goes a long way!</a:t>
            </a:r>
          </a:p>
          <a:p>
            <a:pPr marL="0" indent="0">
              <a:lnSpc>
                <a:spcPct val="90000"/>
              </a:lnSpc>
              <a:buNone/>
            </a:pPr>
            <a:endParaRPr lang="en-US" sz="2000" dirty="0"/>
          </a:p>
          <a:p>
            <a:pPr>
              <a:lnSpc>
                <a:spcPct val="90000"/>
              </a:lnSpc>
            </a:pPr>
            <a:endParaRPr lang="en-US" sz="1400" dirty="0"/>
          </a:p>
        </p:txBody>
      </p:sp>
      <p:pic>
        <p:nvPicPr>
          <p:cNvPr id="28" name="Picture 27" descr="White stones balanced in a stack">
            <a:extLst>
              <a:ext uri="{FF2B5EF4-FFF2-40B4-BE49-F238E27FC236}">
                <a16:creationId xmlns:a16="http://schemas.microsoft.com/office/drawing/2014/main" id="{AA730796-A080-4384-8B53-8B03C7CFBB2B}"/>
              </a:ext>
            </a:extLst>
          </p:cNvPr>
          <p:cNvPicPr>
            <a:picLocks noChangeAspect="1"/>
          </p:cNvPicPr>
          <p:nvPr/>
        </p:nvPicPr>
        <p:blipFill rotWithShape="1">
          <a:blip r:embed="rId3"/>
          <a:srcRect l="64039" r="9481" b="-2"/>
          <a:stretch/>
        </p:blipFill>
        <p:spPr>
          <a:xfrm>
            <a:off x="-1554" y="1730"/>
            <a:ext cx="2720544" cy="6858000"/>
          </a:xfrm>
          <a:prstGeom prst="rect">
            <a:avLst/>
          </a:prstGeom>
        </p:spPr>
      </p:pic>
    </p:spTree>
    <p:extLst>
      <p:ext uri="{BB962C8B-B14F-4D97-AF65-F5344CB8AC3E}">
        <p14:creationId xmlns:p14="http://schemas.microsoft.com/office/powerpoint/2010/main" val="339865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674DF-16F1-4905-85E2-9BD962E9D9C3}"/>
              </a:ext>
            </a:extLst>
          </p:cNvPr>
          <p:cNvSpPr>
            <a:spLocks noGrp="1"/>
          </p:cNvSpPr>
          <p:nvPr>
            <p:ph type="title"/>
          </p:nvPr>
        </p:nvSpPr>
        <p:spPr/>
        <p:txBody>
          <a:bodyPr/>
          <a:lstStyle/>
          <a:p>
            <a:r>
              <a:rPr lang="en-US" dirty="0"/>
              <a:t>Positive Psychology</a:t>
            </a:r>
          </a:p>
        </p:txBody>
      </p:sp>
      <p:graphicFrame>
        <p:nvGraphicFramePr>
          <p:cNvPr id="8" name="Content Placeholder 2">
            <a:extLst>
              <a:ext uri="{FF2B5EF4-FFF2-40B4-BE49-F238E27FC236}">
                <a16:creationId xmlns:a16="http://schemas.microsoft.com/office/drawing/2014/main" id="{396F6D1B-2719-05EB-2947-5975A0968B64}"/>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19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47C649-4C3F-4CC1-86BF-99726CD0C3FB}"/>
              </a:ext>
            </a:extLst>
          </p:cNvPr>
          <p:cNvSpPr>
            <a:spLocks noGrp="1"/>
          </p:cNvSpPr>
          <p:nvPr>
            <p:ph type="title"/>
          </p:nvPr>
        </p:nvSpPr>
        <p:spPr>
          <a:xfrm>
            <a:off x="1370724" y="1205724"/>
            <a:ext cx="9029870" cy="2342330"/>
          </a:xfrm>
        </p:spPr>
        <p:txBody>
          <a:bodyPr>
            <a:normAutofit fontScale="90000"/>
          </a:bodyPr>
          <a:lstStyle/>
          <a:p>
            <a:r>
              <a:rPr lang="en-US" dirty="0"/>
              <a:t>Reframing</a:t>
            </a:r>
            <a:br>
              <a:rPr lang="en-US" dirty="0"/>
            </a:br>
            <a:r>
              <a:rPr lang="en-US" dirty="0"/>
              <a:t>Rebranding</a:t>
            </a:r>
            <a:br>
              <a:rPr lang="en-US" dirty="0"/>
            </a:br>
            <a:r>
              <a:rPr lang="en-US" dirty="0"/>
              <a:t>Change the way you think about it</a:t>
            </a:r>
            <a:br>
              <a:rPr lang="en-US" dirty="0"/>
            </a:br>
            <a:r>
              <a:rPr lang="en-US" dirty="0"/>
              <a:t>Pay attention to the inner dialogue</a:t>
            </a:r>
          </a:p>
        </p:txBody>
      </p:sp>
      <p:graphicFrame>
        <p:nvGraphicFramePr>
          <p:cNvPr id="7" name="Content Placeholder 4">
            <a:extLst>
              <a:ext uri="{FF2B5EF4-FFF2-40B4-BE49-F238E27FC236}">
                <a16:creationId xmlns:a16="http://schemas.microsoft.com/office/drawing/2014/main" id="{ED5146B4-B513-42CF-B324-9C222CB1AA0B}"/>
              </a:ext>
            </a:extLst>
          </p:cNvPr>
          <p:cNvGraphicFramePr>
            <a:graphicFrameLocks noGrp="1"/>
          </p:cNvGraphicFramePr>
          <p:nvPr>
            <p:ph idx="1"/>
            <p:extLst>
              <p:ext uri="{D42A27DB-BD31-4B8C-83A1-F6EECF244321}">
                <p14:modId xmlns:p14="http://schemas.microsoft.com/office/powerpoint/2010/main" val="1538905594"/>
              </p:ext>
            </p:extLst>
          </p:nvPr>
        </p:nvGraphicFramePr>
        <p:xfrm>
          <a:off x="1370724" y="3548054"/>
          <a:ext cx="7720334" cy="198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3">
            <a:extLst>
              <a:ext uri="{FF2B5EF4-FFF2-40B4-BE49-F238E27FC236}">
                <a16:creationId xmlns:a16="http://schemas.microsoft.com/office/drawing/2014/main" id="{1CE5C709-2B33-4B36-8F50-9C0A6B788BFD}"/>
              </a:ext>
            </a:extLst>
          </p:cNvPr>
          <p:cNvSpPr txBox="1">
            <a:spLocks/>
          </p:cNvSpPr>
          <p:nvPr/>
        </p:nvSpPr>
        <p:spPr>
          <a:xfrm>
            <a:off x="867698" y="1633607"/>
            <a:ext cx="9029870" cy="280489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13" name="TextBox 12">
            <a:extLst>
              <a:ext uri="{FF2B5EF4-FFF2-40B4-BE49-F238E27FC236}">
                <a16:creationId xmlns:a16="http://schemas.microsoft.com/office/drawing/2014/main" id="{DC4172E8-783F-4AE3-B806-F0B69A34C32E}"/>
              </a:ext>
            </a:extLst>
          </p:cNvPr>
          <p:cNvSpPr txBox="1"/>
          <p:nvPr/>
        </p:nvSpPr>
        <p:spPr>
          <a:xfrm>
            <a:off x="5308600" y="433535"/>
            <a:ext cx="7118524" cy="1200072"/>
          </a:xfrm>
          <a:prstGeom prst="rect">
            <a:avLst/>
          </a:prstGeom>
          <a:noFill/>
        </p:spPr>
        <p:txBody>
          <a:bodyPr wrap="square">
            <a:spAutoFit/>
          </a:bodyPr>
          <a:lstStyle/>
          <a:p>
            <a:r>
              <a:rPr kumimoji="0" lang="en-US" sz="3599"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Self Care Strategies for the Busy Professional </a:t>
            </a:r>
            <a:endParaRPr lang="en-US" dirty="0"/>
          </a:p>
        </p:txBody>
      </p:sp>
      <p:sp>
        <p:nvSpPr>
          <p:cNvPr id="8" name="TextBox 7">
            <a:extLst>
              <a:ext uri="{FF2B5EF4-FFF2-40B4-BE49-F238E27FC236}">
                <a16:creationId xmlns:a16="http://schemas.microsoft.com/office/drawing/2014/main" id="{26BC1309-F3A6-4E01-A567-022F0ED2FE9A}"/>
              </a:ext>
            </a:extLst>
          </p:cNvPr>
          <p:cNvSpPr txBox="1"/>
          <p:nvPr/>
        </p:nvSpPr>
        <p:spPr>
          <a:xfrm>
            <a:off x="10590756" y="921566"/>
            <a:ext cx="294362" cy="637924"/>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93A9433B-B46E-475A-B80A-89F1ED7BE51A}"/>
              </a:ext>
            </a:extLst>
          </p:cNvPr>
          <p:cNvSpPr txBox="1"/>
          <p:nvPr/>
        </p:nvSpPr>
        <p:spPr>
          <a:xfrm>
            <a:off x="1131352" y="5652276"/>
            <a:ext cx="10146081" cy="523220"/>
          </a:xfrm>
          <a:prstGeom prst="rect">
            <a:avLst/>
          </a:prstGeom>
          <a:noFill/>
        </p:spPr>
        <p:txBody>
          <a:bodyPr wrap="square">
            <a:spAutoFit/>
          </a:bodyPr>
          <a:lstStyle/>
          <a:p>
            <a:r>
              <a:rPr lang="en-US" sz="1400" dirty="0"/>
              <a:t>The Right Why : The Surprising Start to Cultivating Sustainable Behavior Change Author: Segar, Michelle Source: Generations, Volume 39, Number 1, Spring 2015, pp. 15-19(5) Publisher: American Society on Aging</a:t>
            </a:r>
          </a:p>
        </p:txBody>
      </p:sp>
    </p:spTree>
    <p:extLst>
      <p:ext uri="{BB962C8B-B14F-4D97-AF65-F5344CB8AC3E}">
        <p14:creationId xmlns:p14="http://schemas.microsoft.com/office/powerpoint/2010/main" val="120889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A3F6F3-1A23-4F66-9055-39646CE16643}"/>
              </a:ext>
            </a:extLst>
          </p:cNvPr>
          <p:cNvSpPr>
            <a:spLocks noGrp="1"/>
          </p:cNvSpPr>
          <p:nvPr>
            <p:ph type="title"/>
          </p:nvPr>
        </p:nvSpPr>
        <p:spPr>
          <a:xfrm>
            <a:off x="3951705" y="277260"/>
            <a:ext cx="7183073" cy="1230697"/>
          </a:xfrm>
        </p:spPr>
        <p:txBody>
          <a:bodyPr>
            <a:normAutofit/>
          </a:bodyPr>
          <a:lstStyle/>
          <a:p>
            <a:r>
              <a:rPr lang="en-US" sz="3600" dirty="0">
                <a:solidFill>
                  <a:schemeClr val="tx1"/>
                </a:solidFill>
              </a:rPr>
              <a:t>More Self Care Strategies for the Busy Professional </a:t>
            </a:r>
          </a:p>
        </p:txBody>
      </p:sp>
      <p:pic>
        <p:nvPicPr>
          <p:cNvPr id="11" name="Picture 10" descr="Apple with measuring tape">
            <a:extLst>
              <a:ext uri="{FF2B5EF4-FFF2-40B4-BE49-F238E27FC236}">
                <a16:creationId xmlns:a16="http://schemas.microsoft.com/office/drawing/2014/main" id="{4B067018-D60B-0CB8-1278-570B9B87298F}"/>
              </a:ext>
            </a:extLst>
          </p:cNvPr>
          <p:cNvPicPr>
            <a:picLocks noChangeAspect="1"/>
          </p:cNvPicPr>
          <p:nvPr/>
        </p:nvPicPr>
        <p:blipFill>
          <a:blip r:embed="rId3"/>
          <a:srcRect l="1334" r="53953" b="-1"/>
          <a:stretch/>
        </p:blipFill>
        <p:spPr>
          <a:xfrm>
            <a:off x="20" y="1005305"/>
            <a:ext cx="3213299" cy="4743116"/>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F1AFC22-0F63-4A20-BDA7-EBBB14ACC118}"/>
              </a:ext>
            </a:extLst>
          </p:cNvPr>
          <p:cNvSpPr>
            <a:spLocks noGrp="1"/>
          </p:cNvSpPr>
          <p:nvPr>
            <p:ph idx="1"/>
          </p:nvPr>
        </p:nvSpPr>
        <p:spPr>
          <a:xfrm>
            <a:off x="3545305" y="1507958"/>
            <a:ext cx="7775074" cy="4662906"/>
          </a:xfrm>
        </p:spPr>
        <p:txBody>
          <a:bodyPr>
            <a:noAutofit/>
          </a:bodyPr>
          <a:lstStyle/>
          <a:p>
            <a:r>
              <a:rPr lang="en-US" sz="1600" b="1" dirty="0"/>
              <a:t>Therapeutic Lifestyle Changes</a:t>
            </a:r>
          </a:p>
          <a:p>
            <a:endParaRPr lang="en-US" sz="1600" dirty="0"/>
          </a:p>
          <a:p>
            <a:r>
              <a:rPr lang="en-US" sz="1600" dirty="0"/>
              <a:t>Harvard T.H. Chan School of Public Health nutrition expert Dr. Walter Willett observed that, based on these studies, four combined healthy lifestyle factors — </a:t>
            </a:r>
            <a:r>
              <a:rPr lang="en-US" sz="1600" b="1" dirty="0"/>
              <a:t>a healthy diet, not smoking, engaging in moderate activity, and avoiding excess weight </a:t>
            </a:r>
            <a:r>
              <a:rPr lang="en-US" sz="1600" dirty="0"/>
              <a:t>— could prevent about 70% to 80% of coronary heart disease and 90% of type 2 diabetes. The catch, he noted, is that only about 4% of people participating in these studies attained all four.</a:t>
            </a:r>
          </a:p>
          <a:p>
            <a:endParaRPr lang="en-US" sz="1600" dirty="0"/>
          </a:p>
          <a:p>
            <a:r>
              <a:rPr lang="en-US" sz="1600" dirty="0"/>
              <a:t>25% Percentage lowered risk of depression among adults who got the recommended amount of physical activity per week—</a:t>
            </a:r>
            <a:r>
              <a:rPr lang="en-US" sz="1600" b="1" dirty="0"/>
              <a:t>about 2.5 hours of brisk walking</a:t>
            </a:r>
            <a:r>
              <a:rPr lang="en-US" sz="1600" dirty="0"/>
              <a:t>. Getting more exercise than that does not seem to confer extra mood benefits.</a:t>
            </a:r>
          </a:p>
          <a:p>
            <a:endParaRPr lang="en-US" sz="1600" dirty="0"/>
          </a:p>
          <a:p>
            <a:r>
              <a:rPr lang="en-US" sz="1600" dirty="0"/>
              <a:t>A study published this summer in the Journal Neurology followed over 70,000 health professionals for more than two decades. Those who reported eating </a:t>
            </a:r>
            <a:r>
              <a:rPr lang="en-US" sz="1600" b="1" dirty="0"/>
              <a:t>a diet high in colorful fruits and vegetables </a:t>
            </a:r>
            <a:r>
              <a:rPr lang="en-US" sz="1600" dirty="0"/>
              <a:t>had a significantly lower risk of subjective memory loss — which is a sign of dementia — compared with those who did not.</a:t>
            </a:r>
          </a:p>
          <a:p>
            <a:r>
              <a:rPr lang="en-US" sz="1600" dirty="0"/>
              <a:t>https://www.health.harvard.edu/blog/long-lasting-healthy-changes-doable-and-worthwhile-202109142594</a:t>
            </a:r>
          </a:p>
          <a:p>
            <a:pPr marL="0" indent="0">
              <a:buNone/>
            </a:pPr>
            <a:r>
              <a:rPr lang="en-US" sz="1600" dirty="0"/>
              <a:t>		</a:t>
            </a:r>
          </a:p>
        </p:txBody>
      </p:sp>
    </p:spTree>
    <p:extLst>
      <p:ext uri="{BB962C8B-B14F-4D97-AF65-F5344CB8AC3E}">
        <p14:creationId xmlns:p14="http://schemas.microsoft.com/office/powerpoint/2010/main" val="41893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a:extLst>
              <a:ext uri="{FF2B5EF4-FFF2-40B4-BE49-F238E27FC236}">
                <a16:creationId xmlns:a16="http://schemas.microsoft.com/office/drawing/2014/main" id="{DB8C788C-ABFD-4932-A22B-F1A10B161EDD}"/>
              </a:ext>
            </a:extLst>
          </p:cNvPr>
          <p:cNvSpPr>
            <a:spLocks noGrp="1"/>
          </p:cNvSpPr>
          <p:nvPr>
            <p:ph type="title"/>
          </p:nvPr>
        </p:nvSpPr>
        <p:spPr>
          <a:xfrm>
            <a:off x="1684421" y="235284"/>
            <a:ext cx="10336129" cy="2251242"/>
          </a:xfrm>
        </p:spPr>
        <p:txBody>
          <a:bodyPr>
            <a:normAutofit fontScale="90000"/>
          </a:bodyPr>
          <a:lstStyle/>
          <a:p>
            <a:pPr eaLnBrk="1" hangingPunct="1"/>
            <a:br>
              <a:rPr lang="en-US" altLang="en-US" sz="3600" dirty="0"/>
            </a:br>
            <a:br>
              <a:rPr lang="en-US" altLang="en-US" sz="3600" dirty="0"/>
            </a:br>
            <a:r>
              <a:rPr lang="en-US" altLang="en-US" sz="3600" dirty="0"/>
              <a:t>What are some Therapeutic Lifestyle Changes?</a:t>
            </a:r>
            <a:br>
              <a:rPr lang="en-US" altLang="en-US" dirty="0"/>
            </a:br>
            <a:br>
              <a:rPr lang="en-US" altLang="en-US" dirty="0"/>
            </a:br>
            <a:r>
              <a:rPr lang="en-US" altLang="en-US" dirty="0"/>
              <a:t> </a:t>
            </a:r>
          </a:p>
        </p:txBody>
      </p:sp>
      <p:sp>
        <p:nvSpPr>
          <p:cNvPr id="32771" name="Text Placeholder 4">
            <a:extLst>
              <a:ext uri="{FF2B5EF4-FFF2-40B4-BE49-F238E27FC236}">
                <a16:creationId xmlns:a16="http://schemas.microsoft.com/office/drawing/2014/main" id="{1AF48156-875C-43A9-BC23-03AECE18C904}"/>
              </a:ext>
            </a:extLst>
          </p:cNvPr>
          <p:cNvSpPr>
            <a:spLocks noGrp="1"/>
          </p:cNvSpPr>
          <p:nvPr>
            <p:ph type="body" idx="1"/>
          </p:nvPr>
        </p:nvSpPr>
        <p:spPr>
          <a:xfrm>
            <a:off x="1174588" y="1754176"/>
            <a:ext cx="3090862" cy="576262"/>
          </a:xfrm>
        </p:spPr>
        <p:txBody>
          <a:bodyPr/>
          <a:lstStyle/>
          <a:p>
            <a:pPr eaLnBrk="1" hangingPunct="1"/>
            <a:r>
              <a:rPr lang="en-US" altLang="en-US" dirty="0"/>
              <a:t>Physical</a:t>
            </a:r>
          </a:p>
        </p:txBody>
      </p:sp>
      <p:sp>
        <p:nvSpPr>
          <p:cNvPr id="32772" name="Content Placeholder 5">
            <a:extLst>
              <a:ext uri="{FF2B5EF4-FFF2-40B4-BE49-F238E27FC236}">
                <a16:creationId xmlns:a16="http://schemas.microsoft.com/office/drawing/2014/main" id="{9C56F2ED-5981-4D67-AEA3-73C88B46CF8B}"/>
              </a:ext>
            </a:extLst>
          </p:cNvPr>
          <p:cNvSpPr>
            <a:spLocks noGrp="1"/>
          </p:cNvSpPr>
          <p:nvPr>
            <p:ph sz="half" idx="2"/>
          </p:nvPr>
        </p:nvSpPr>
        <p:spPr>
          <a:xfrm>
            <a:off x="1048084" y="2566737"/>
            <a:ext cx="4176379" cy="3475290"/>
          </a:xfrm>
        </p:spPr>
        <p:txBody>
          <a:bodyPr>
            <a:normAutofit/>
          </a:bodyPr>
          <a:lstStyle/>
          <a:p>
            <a:pPr eaLnBrk="1" hangingPunct="1"/>
            <a:r>
              <a:rPr lang="en-US" altLang="en-US" sz="2400" dirty="0"/>
              <a:t>Exercise</a:t>
            </a:r>
          </a:p>
          <a:p>
            <a:pPr eaLnBrk="1" hangingPunct="1"/>
            <a:r>
              <a:rPr lang="en-US" altLang="en-US" sz="2400" dirty="0"/>
              <a:t>Nutrition</a:t>
            </a:r>
          </a:p>
          <a:p>
            <a:pPr eaLnBrk="1" hangingPunct="1"/>
            <a:r>
              <a:rPr lang="en-US" altLang="en-US" sz="2400" dirty="0"/>
              <a:t>Sleep</a:t>
            </a:r>
          </a:p>
          <a:p>
            <a:pPr eaLnBrk="1" hangingPunct="1"/>
            <a:r>
              <a:rPr lang="en-US" altLang="en-US" sz="2400" dirty="0"/>
              <a:t>Meditation and Relaxation</a:t>
            </a:r>
          </a:p>
          <a:p>
            <a:pPr eaLnBrk="1" hangingPunct="1"/>
            <a:r>
              <a:rPr lang="en-US" altLang="en-US" sz="2400" dirty="0"/>
              <a:t>Nature break</a:t>
            </a:r>
          </a:p>
          <a:p>
            <a:pPr eaLnBrk="1" hangingPunct="1"/>
            <a:r>
              <a:rPr lang="en-US" altLang="en-US" sz="2400" dirty="0"/>
              <a:t>Avoid smoking and heavy drinking</a:t>
            </a:r>
          </a:p>
          <a:p>
            <a:pPr eaLnBrk="1" hangingPunct="1"/>
            <a:endParaRPr lang="en-US" altLang="en-US" dirty="0"/>
          </a:p>
        </p:txBody>
      </p:sp>
      <p:sp>
        <p:nvSpPr>
          <p:cNvPr id="32773" name="Text Placeholder 6">
            <a:extLst>
              <a:ext uri="{FF2B5EF4-FFF2-40B4-BE49-F238E27FC236}">
                <a16:creationId xmlns:a16="http://schemas.microsoft.com/office/drawing/2014/main" id="{6E0272EF-0EF9-409B-870D-66BD6591F12C}"/>
              </a:ext>
            </a:extLst>
          </p:cNvPr>
          <p:cNvSpPr>
            <a:spLocks noGrp="1"/>
          </p:cNvSpPr>
          <p:nvPr>
            <p:ph type="body" sz="quarter" idx="3"/>
          </p:nvPr>
        </p:nvSpPr>
        <p:spPr>
          <a:xfrm>
            <a:off x="6096000" y="1754176"/>
            <a:ext cx="3985073" cy="576262"/>
          </a:xfrm>
        </p:spPr>
        <p:txBody>
          <a:bodyPr/>
          <a:lstStyle/>
          <a:p>
            <a:pPr eaLnBrk="1" hangingPunct="1"/>
            <a:r>
              <a:rPr lang="en-US" altLang="en-US" dirty="0"/>
              <a:t>Emotional/Cognitive</a:t>
            </a:r>
          </a:p>
        </p:txBody>
      </p:sp>
      <p:sp>
        <p:nvSpPr>
          <p:cNvPr id="8" name="Content Placeholder 7">
            <a:extLst>
              <a:ext uri="{FF2B5EF4-FFF2-40B4-BE49-F238E27FC236}">
                <a16:creationId xmlns:a16="http://schemas.microsoft.com/office/drawing/2014/main" id="{9C157908-AEF6-49EA-AD86-1FA3F3F2E556}"/>
              </a:ext>
            </a:extLst>
          </p:cNvPr>
          <p:cNvSpPr>
            <a:spLocks noGrp="1"/>
          </p:cNvSpPr>
          <p:nvPr>
            <p:ph sz="quarter" idx="4"/>
          </p:nvPr>
        </p:nvSpPr>
        <p:spPr>
          <a:xfrm>
            <a:off x="6282910" y="2343484"/>
            <a:ext cx="3830637" cy="4419600"/>
          </a:xfrm>
        </p:spPr>
        <p:txBody>
          <a:bodyPr rtlCol="0">
            <a:normAutofit/>
          </a:bodyPr>
          <a:lstStyle/>
          <a:p>
            <a:pPr>
              <a:buFont typeface="Wingdings 3" charset="2"/>
              <a:buChar char=""/>
              <a:defRPr/>
            </a:pPr>
            <a:r>
              <a:rPr lang="en-US" sz="2400" dirty="0"/>
              <a:t>Social  Relationships-Fun</a:t>
            </a:r>
          </a:p>
          <a:p>
            <a:pPr>
              <a:buFont typeface="Wingdings 3" charset="2"/>
              <a:buChar char=""/>
              <a:defRPr/>
            </a:pPr>
            <a:r>
              <a:rPr lang="en-US" sz="2400" dirty="0"/>
              <a:t>Skill building e. g. learning a language, doing something different</a:t>
            </a:r>
          </a:p>
          <a:p>
            <a:pPr>
              <a:buFont typeface="Wingdings 3" charset="2"/>
              <a:buChar char=""/>
              <a:defRPr/>
            </a:pPr>
            <a:r>
              <a:rPr lang="en-US" sz="2400" dirty="0"/>
              <a:t>Pride in Cultural identity</a:t>
            </a:r>
          </a:p>
          <a:p>
            <a:pPr>
              <a:buFont typeface="Wingdings 3" charset="2"/>
              <a:buChar char=""/>
              <a:defRPr/>
            </a:pPr>
            <a:r>
              <a:rPr lang="en-US" sz="2400" dirty="0"/>
              <a:t>Positive thinking –optimism</a:t>
            </a:r>
          </a:p>
          <a:p>
            <a:pPr>
              <a:buFont typeface="Wingdings 3" charset="2"/>
              <a:buChar char=""/>
              <a:defRPr/>
            </a:pPr>
            <a:r>
              <a:rPr lang="en-US" sz="2400" dirty="0"/>
              <a:t>Helping others</a:t>
            </a:r>
          </a:p>
          <a:p>
            <a:pPr>
              <a:buFont typeface="Wingdings 3" charset="2"/>
              <a:buChar char=""/>
              <a:defRPr/>
            </a:pPr>
            <a:r>
              <a:rPr lang="en-US" sz="2400" dirty="0"/>
              <a:t>Not too much screen activity</a:t>
            </a:r>
          </a:p>
          <a:p>
            <a:pPr>
              <a:buFont typeface="Wingdings 3" charset="2"/>
              <a:buChar char=""/>
              <a:defRPr/>
            </a:pPr>
            <a:endParaRPr lang="en-US" dirty="0">
              <a:solidFill>
                <a:schemeClr val="tx1">
                  <a:lumMod val="75000"/>
                  <a:lumOff val="25000"/>
                </a:schemeClr>
              </a:solidFill>
            </a:endParaRPr>
          </a:p>
          <a:p>
            <a:pPr>
              <a:buFont typeface="Wingdings 3" charset="2"/>
              <a:buChar char=""/>
              <a:defRPr/>
            </a:pPr>
            <a:endParaRPr lang="en-US" dirty="0">
              <a:solidFill>
                <a:schemeClr val="tx1">
                  <a:lumMod val="75000"/>
                  <a:lumOff val="25000"/>
                </a:schemeClr>
              </a:solidFill>
            </a:endParaRPr>
          </a:p>
          <a:p>
            <a:pPr>
              <a:buFont typeface="Wingdings 3" charset="2"/>
              <a:buChar char=""/>
              <a:defRPr/>
            </a:pPr>
            <a:endParaRPr lang="en-US" dirty="0">
              <a:solidFill>
                <a:schemeClr val="tx1">
                  <a:lumMod val="75000"/>
                  <a:lumOff val="25000"/>
                </a:schemeClr>
              </a:solidFill>
            </a:endParaRPr>
          </a:p>
        </p:txBody>
      </p:sp>
    </p:spTree>
    <p:extLst>
      <p:ext uri="{BB962C8B-B14F-4D97-AF65-F5344CB8AC3E}">
        <p14:creationId xmlns:p14="http://schemas.microsoft.com/office/powerpoint/2010/main" val="28724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FD3E-8186-3810-9721-7A1ACAB6AD88}"/>
              </a:ext>
            </a:extLst>
          </p:cNvPr>
          <p:cNvSpPr>
            <a:spLocks noGrp="1"/>
          </p:cNvSpPr>
          <p:nvPr>
            <p:ph type="title"/>
          </p:nvPr>
        </p:nvSpPr>
        <p:spPr/>
        <p:txBody>
          <a:bodyPr/>
          <a:lstStyle/>
          <a:p>
            <a:r>
              <a:rPr lang="en-US" dirty="0"/>
              <a:t>Self Care Apps</a:t>
            </a:r>
          </a:p>
        </p:txBody>
      </p:sp>
      <p:sp>
        <p:nvSpPr>
          <p:cNvPr id="5" name="TextBox 4">
            <a:extLst>
              <a:ext uri="{FF2B5EF4-FFF2-40B4-BE49-F238E27FC236}">
                <a16:creationId xmlns:a16="http://schemas.microsoft.com/office/drawing/2014/main" id="{7479AD72-C798-4E1B-9903-6D8162A6CAB8}"/>
              </a:ext>
            </a:extLst>
          </p:cNvPr>
          <p:cNvSpPr txBox="1"/>
          <p:nvPr/>
        </p:nvSpPr>
        <p:spPr>
          <a:xfrm>
            <a:off x="4684294" y="765967"/>
            <a:ext cx="6096000" cy="646331"/>
          </a:xfrm>
          <a:prstGeom prst="rect">
            <a:avLst/>
          </a:prstGeom>
          <a:noFill/>
        </p:spPr>
        <p:txBody>
          <a:bodyPr wrap="square">
            <a:spAutoFit/>
          </a:bodyPr>
          <a:lstStyle/>
          <a:p>
            <a:r>
              <a:rPr lang="en-US" dirty="0">
                <a:hlinkClick r:id="rId2"/>
              </a:rPr>
              <a:t>https://sensa.health/blog/self-care-apps/</a:t>
            </a:r>
            <a:endParaRPr lang="en-US" dirty="0"/>
          </a:p>
          <a:p>
            <a:r>
              <a:rPr lang="en-US" dirty="0"/>
              <a:t>By </a:t>
            </a:r>
            <a:r>
              <a:rPr lang="en-US" dirty="0" err="1"/>
              <a:t>Dainius</a:t>
            </a:r>
            <a:r>
              <a:rPr lang="en-US" dirty="0"/>
              <a:t> </a:t>
            </a:r>
            <a:r>
              <a:rPr lang="en-US" dirty="0" err="1"/>
              <a:t>Jakucionis</a:t>
            </a:r>
            <a:r>
              <a:rPr lang="en-US" dirty="0"/>
              <a:t>, MD</a:t>
            </a:r>
          </a:p>
        </p:txBody>
      </p:sp>
      <p:graphicFrame>
        <p:nvGraphicFramePr>
          <p:cNvPr id="7" name="Text Placeholder 2">
            <a:extLst>
              <a:ext uri="{FF2B5EF4-FFF2-40B4-BE49-F238E27FC236}">
                <a16:creationId xmlns:a16="http://schemas.microsoft.com/office/drawing/2014/main" id="{7C6BF45D-ACFA-714D-E9D7-0A3ED195FAE9}"/>
              </a:ext>
            </a:extLst>
          </p:cNvPr>
          <p:cNvGraphicFramePr/>
          <p:nvPr/>
        </p:nvGraphicFramePr>
        <p:xfrm>
          <a:off x="415600" y="1688433"/>
          <a:ext cx="11360800" cy="440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7230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4DC77C5-9E40-45F0-B4BB-9C13F0A9F5AB}"/>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Self care Apps</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A0CCB6AC-A0F7-1AEA-214D-00440102C5B2}"/>
              </a:ext>
            </a:extLst>
          </p:cNvPr>
          <p:cNvGraphicFramePr>
            <a:graphicFrameLocks noGrp="1"/>
          </p:cNvGraphicFramePr>
          <p:nvPr>
            <p:ph idx="1"/>
            <p:extLst>
              <p:ext uri="{D42A27DB-BD31-4B8C-83A1-F6EECF244321}">
                <p14:modId xmlns:p14="http://schemas.microsoft.com/office/powerpoint/2010/main" val="800985393"/>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957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DA70-89FC-4D67-B89E-7E8DB3131CD3}"/>
              </a:ext>
            </a:extLst>
          </p:cNvPr>
          <p:cNvSpPr>
            <a:spLocks noGrp="1"/>
          </p:cNvSpPr>
          <p:nvPr>
            <p:ph type="title"/>
          </p:nvPr>
        </p:nvSpPr>
        <p:spPr>
          <a:xfrm>
            <a:off x="2428757" y="252485"/>
            <a:ext cx="4913739" cy="866632"/>
          </a:xfrm>
        </p:spPr>
        <p:txBody>
          <a:bodyPr>
            <a:normAutofit/>
          </a:bodyPr>
          <a:lstStyle/>
          <a:p>
            <a:r>
              <a:rPr lang="en-US" dirty="0"/>
              <a:t>Learning Objectives</a:t>
            </a:r>
          </a:p>
        </p:txBody>
      </p:sp>
      <p:sp>
        <p:nvSpPr>
          <p:cNvPr id="56" name="Content Placeholder 2">
            <a:extLst>
              <a:ext uri="{FF2B5EF4-FFF2-40B4-BE49-F238E27FC236}">
                <a16:creationId xmlns:a16="http://schemas.microsoft.com/office/drawing/2014/main" id="{3750C246-2199-464B-B354-EE12F86B0C49}"/>
              </a:ext>
            </a:extLst>
          </p:cNvPr>
          <p:cNvSpPr>
            <a:spLocks noGrp="1"/>
          </p:cNvSpPr>
          <p:nvPr>
            <p:ph idx="1"/>
          </p:nvPr>
        </p:nvSpPr>
        <p:spPr>
          <a:xfrm>
            <a:off x="1184790" y="1371603"/>
            <a:ext cx="10529115" cy="4719050"/>
          </a:xfrm>
        </p:spPr>
        <p:txBody>
          <a:bodyPr>
            <a:normAutofit/>
          </a:bodyPr>
          <a:lstStyle/>
          <a:p>
            <a:pPr lvl="0"/>
            <a:r>
              <a:rPr lang="en-US" b="1" dirty="0"/>
              <a:t>Understand the importance of addressing an ethical obligation to remain competent in practice</a:t>
            </a:r>
          </a:p>
          <a:p>
            <a:pPr marL="0" lvl="0" indent="0">
              <a:buNone/>
            </a:pPr>
            <a:endParaRPr lang="en-US" b="1" dirty="0"/>
          </a:p>
          <a:p>
            <a:pPr lvl="0"/>
            <a:r>
              <a:rPr lang="en-US" b="1" dirty="0"/>
              <a:t>Identify and apply four foundational principles of self care: Flourishing, intentionality, reciprocity in care of self and others and integration of self-care into life.</a:t>
            </a:r>
          </a:p>
          <a:p>
            <a:pPr marL="0" lvl="0" indent="0">
              <a:buNone/>
            </a:pPr>
            <a:endParaRPr lang="en-US" b="1" dirty="0"/>
          </a:p>
          <a:p>
            <a:pPr lvl="0"/>
            <a:r>
              <a:rPr lang="en-US" b="1" dirty="0"/>
              <a:t>Identify effective personal and workplace strategies that result in positive support to wellness.</a:t>
            </a:r>
          </a:p>
          <a:p>
            <a:pPr marL="0" lvl="0" indent="0">
              <a:buNone/>
            </a:pPr>
            <a:endParaRPr lang="en-US" b="1" dirty="0"/>
          </a:p>
          <a:p>
            <a:pPr lvl="0"/>
            <a:r>
              <a:rPr lang="en-US" b="1" dirty="0"/>
              <a:t>Utilize assertiveness skills effectively in the practice of personal wellness</a:t>
            </a:r>
          </a:p>
          <a:p>
            <a:pPr marL="0" lvl="0" indent="0">
              <a:buNone/>
            </a:pPr>
            <a:endParaRPr lang="en-US" b="1" dirty="0"/>
          </a:p>
          <a:p>
            <a:pPr lvl="0"/>
            <a:r>
              <a:rPr lang="en-US" b="1" dirty="0"/>
              <a:t>Understand the impact and role of individual leadership in pursuit of wellness and building resiliency skills.</a:t>
            </a:r>
          </a:p>
          <a:p>
            <a:endParaRPr lang="en-US" sz="1700" dirty="0"/>
          </a:p>
        </p:txBody>
      </p:sp>
    </p:spTree>
    <p:extLst>
      <p:ext uri="{BB962C8B-B14F-4D97-AF65-F5344CB8AC3E}">
        <p14:creationId xmlns:p14="http://schemas.microsoft.com/office/powerpoint/2010/main" val="258968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66A3079-C473-4310-8F46-93BFCA89F26D}"/>
              </a:ext>
            </a:extLst>
          </p:cNvPr>
          <p:cNvSpPr>
            <a:spLocks noGrp="1" noChangeArrowheads="1"/>
          </p:cNvSpPr>
          <p:nvPr>
            <p:ph type="title"/>
          </p:nvPr>
        </p:nvSpPr>
        <p:spPr/>
        <p:txBody>
          <a:bodyPr/>
          <a:lstStyle/>
          <a:p>
            <a:r>
              <a:rPr lang="en-US" altLang="en-US" dirty="0"/>
              <a:t>Coping Skills </a:t>
            </a:r>
          </a:p>
        </p:txBody>
      </p:sp>
      <p:sp>
        <p:nvSpPr>
          <p:cNvPr id="151555" name="Rectangle 3">
            <a:extLst>
              <a:ext uri="{FF2B5EF4-FFF2-40B4-BE49-F238E27FC236}">
                <a16:creationId xmlns:a16="http://schemas.microsoft.com/office/drawing/2014/main" id="{794D3496-5BA3-4288-88B8-6353B2D512B5}"/>
              </a:ext>
            </a:extLst>
          </p:cNvPr>
          <p:cNvSpPr>
            <a:spLocks noGrp="1" noChangeArrowheads="1"/>
          </p:cNvSpPr>
          <p:nvPr>
            <p:ph sz="half" idx="1"/>
          </p:nvPr>
        </p:nvSpPr>
        <p:spPr>
          <a:xfrm>
            <a:off x="1600200" y="2018213"/>
            <a:ext cx="4495800" cy="3609265"/>
          </a:xfrm>
        </p:spPr>
        <p:txBody>
          <a:bodyPr>
            <a:normAutofit/>
          </a:bodyPr>
          <a:lstStyle/>
          <a:p>
            <a:r>
              <a:rPr lang="en-US" altLang="en-US" sz="2800" dirty="0"/>
              <a:t>Problem-focused coping</a:t>
            </a:r>
          </a:p>
          <a:p>
            <a:pPr lvl="1"/>
            <a:r>
              <a:rPr lang="en-US" altLang="en-US" sz="2200" dirty="0"/>
              <a:t>Taking direct action</a:t>
            </a:r>
          </a:p>
          <a:p>
            <a:pPr lvl="1"/>
            <a:r>
              <a:rPr lang="en-US" altLang="en-US" sz="2200" dirty="0"/>
              <a:t>Planning</a:t>
            </a:r>
          </a:p>
          <a:p>
            <a:pPr lvl="1"/>
            <a:r>
              <a:rPr lang="en-US" altLang="en-US" sz="2200" dirty="0"/>
              <a:t>Suppression of competing activities</a:t>
            </a:r>
          </a:p>
          <a:p>
            <a:pPr lvl="1"/>
            <a:r>
              <a:rPr lang="en-US" altLang="en-US" sz="2200" dirty="0"/>
              <a:t>Restraint coping</a:t>
            </a:r>
          </a:p>
          <a:p>
            <a:pPr lvl="1"/>
            <a:r>
              <a:rPr lang="en-US" altLang="en-US" sz="2200" dirty="0"/>
              <a:t>Seeking social support</a:t>
            </a:r>
          </a:p>
          <a:p>
            <a:pPr lvl="1"/>
            <a:endParaRPr lang="en-US" altLang="en-US" sz="2400" dirty="0"/>
          </a:p>
        </p:txBody>
      </p:sp>
      <p:sp>
        <p:nvSpPr>
          <p:cNvPr id="151556" name="Rectangle 4">
            <a:extLst>
              <a:ext uri="{FF2B5EF4-FFF2-40B4-BE49-F238E27FC236}">
                <a16:creationId xmlns:a16="http://schemas.microsoft.com/office/drawing/2014/main" id="{D4880FCA-CE28-4974-88C1-6F8CA678BF00}"/>
              </a:ext>
            </a:extLst>
          </p:cNvPr>
          <p:cNvSpPr>
            <a:spLocks noGrp="1" noChangeArrowheads="1"/>
          </p:cNvSpPr>
          <p:nvPr>
            <p:ph sz="half" idx="2"/>
          </p:nvPr>
        </p:nvSpPr>
        <p:spPr>
          <a:xfrm>
            <a:off x="6360305" y="1783082"/>
            <a:ext cx="4495800" cy="3745119"/>
          </a:xfrm>
        </p:spPr>
        <p:txBody>
          <a:bodyPr>
            <a:normAutofit/>
          </a:bodyPr>
          <a:lstStyle/>
          <a:p>
            <a:r>
              <a:rPr lang="en-US" altLang="en-US" sz="2800" dirty="0"/>
              <a:t>Emotion-focused coping</a:t>
            </a:r>
          </a:p>
          <a:p>
            <a:pPr lvl="1"/>
            <a:r>
              <a:rPr lang="en-US" altLang="en-US" sz="2200" dirty="0"/>
              <a:t>Focusing on and venting emotions</a:t>
            </a:r>
          </a:p>
          <a:p>
            <a:pPr lvl="1"/>
            <a:r>
              <a:rPr lang="en-US" altLang="en-US" sz="2200" dirty="0"/>
              <a:t>Behavioral disengagement</a:t>
            </a:r>
          </a:p>
          <a:p>
            <a:pPr lvl="1"/>
            <a:r>
              <a:rPr lang="en-US" altLang="en-US" sz="2200" dirty="0"/>
              <a:t>Mental disengagement</a:t>
            </a:r>
          </a:p>
          <a:p>
            <a:pPr lvl="1"/>
            <a:r>
              <a:rPr lang="en-US" altLang="en-US" sz="2200" dirty="0"/>
              <a:t>Positive reappraisal</a:t>
            </a:r>
          </a:p>
          <a:p>
            <a:pPr lvl="1"/>
            <a:r>
              <a:rPr lang="en-US" altLang="en-US" sz="2200" dirty="0"/>
              <a:t>Denial</a:t>
            </a:r>
          </a:p>
          <a:p>
            <a:pPr lvl="1"/>
            <a:r>
              <a:rPr lang="en-US" altLang="en-US" sz="2200" dirty="0"/>
              <a:t>Acceptance</a:t>
            </a:r>
          </a:p>
          <a:p>
            <a:pPr lvl="1"/>
            <a:r>
              <a:rPr lang="en-US" altLang="en-US" sz="2200" dirty="0"/>
              <a:t>Turning to religion</a:t>
            </a:r>
          </a:p>
          <a:p>
            <a:pPr lvl="1"/>
            <a:r>
              <a:rPr lang="en-US" altLang="en-US" sz="2200" dirty="0"/>
              <a:t> </a:t>
            </a:r>
          </a:p>
        </p:txBody>
      </p:sp>
    </p:spTree>
    <p:extLst>
      <p:ext uri="{BB962C8B-B14F-4D97-AF65-F5344CB8AC3E}">
        <p14:creationId xmlns:p14="http://schemas.microsoft.com/office/powerpoint/2010/main" val="106256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8CA0-1A96-36C7-8D4E-AF76871B0615}"/>
              </a:ext>
            </a:extLst>
          </p:cNvPr>
          <p:cNvSpPr>
            <a:spLocks noGrp="1"/>
          </p:cNvSpPr>
          <p:nvPr>
            <p:ph type="title"/>
          </p:nvPr>
        </p:nvSpPr>
        <p:spPr>
          <a:xfrm>
            <a:off x="1619250" y="497573"/>
            <a:ext cx="8985250" cy="943200"/>
          </a:xfrm>
        </p:spPr>
        <p:txBody>
          <a:bodyPr>
            <a:normAutofit fontScale="90000"/>
          </a:bodyPr>
          <a:lstStyle/>
          <a:p>
            <a:r>
              <a:rPr lang="en-US" dirty="0"/>
              <a:t>5 steps for enhancing your own self-care</a:t>
            </a:r>
            <a:br>
              <a:rPr lang="en-US" dirty="0"/>
            </a:br>
            <a:endParaRPr lang="en-US" dirty="0"/>
          </a:p>
        </p:txBody>
      </p:sp>
      <p:sp>
        <p:nvSpPr>
          <p:cNvPr id="3" name="Text Placeholder 2">
            <a:extLst>
              <a:ext uri="{FF2B5EF4-FFF2-40B4-BE49-F238E27FC236}">
                <a16:creationId xmlns:a16="http://schemas.microsoft.com/office/drawing/2014/main" id="{30382A99-4373-49BF-8F17-A13BA28ED570}"/>
              </a:ext>
            </a:extLst>
          </p:cNvPr>
          <p:cNvSpPr>
            <a:spLocks noGrp="1"/>
          </p:cNvSpPr>
          <p:nvPr>
            <p:ph type="body" idx="1"/>
          </p:nvPr>
        </p:nvSpPr>
        <p:spPr>
          <a:xfrm>
            <a:off x="1053736" y="1663337"/>
            <a:ext cx="10722663" cy="4946468"/>
          </a:xfrm>
        </p:spPr>
        <p:txBody>
          <a:bodyPr>
            <a:normAutofit fontScale="92500" lnSpcReduction="10000"/>
          </a:bodyPr>
          <a:lstStyle/>
          <a:p>
            <a:pPr algn="l"/>
            <a:r>
              <a:rPr lang="en-US" b="0" i="0" dirty="0">
                <a:solidFill>
                  <a:srgbClr val="2C2D30"/>
                </a:solidFill>
                <a:effectLst/>
                <a:latin typeface="Proxima Nova Regular"/>
              </a:rPr>
              <a:t>We need to understand that we can step back, press pause, and direct our energy on taking care of ourselves. We need to realize that we can choose to live our lives in a way that supports and optimizes both our physical and mental health, fitness, and well-being!</a:t>
            </a:r>
          </a:p>
          <a:p>
            <a:pPr algn="l"/>
            <a:endParaRPr lang="en-US" b="0" i="0" dirty="0">
              <a:solidFill>
                <a:srgbClr val="2C2D30"/>
              </a:solidFill>
              <a:effectLst/>
              <a:latin typeface="Proxima Nova Regular"/>
            </a:endParaRPr>
          </a:p>
          <a:p>
            <a:pPr marL="0" indent="0" algn="l">
              <a:buNone/>
            </a:pPr>
            <a:r>
              <a:rPr lang="en-US" b="0" i="0" dirty="0">
                <a:solidFill>
                  <a:srgbClr val="2C2D30"/>
                </a:solidFill>
                <a:effectLst/>
                <a:latin typeface="Proxima Nova Bold"/>
              </a:rPr>
              <a:t>1. Make quality a priority in your life.</a:t>
            </a:r>
            <a:r>
              <a:rPr lang="en-US" b="0" i="1" dirty="0">
                <a:solidFill>
                  <a:srgbClr val="2C2D30"/>
                </a:solidFill>
                <a:effectLst/>
                <a:latin typeface="Proxima Nova Bold"/>
              </a:rPr>
              <a:t> </a:t>
            </a:r>
            <a:r>
              <a:rPr lang="en-US" b="0" i="0" dirty="0">
                <a:solidFill>
                  <a:srgbClr val="2C2D30"/>
                </a:solidFill>
                <a:effectLst/>
                <a:latin typeface="Proxima Nova Regular"/>
              </a:rPr>
              <a:t>Quality food, rest, and time to connect with friends, family, and ourselves feeds, repairs, and restores the body, mind, and spirit.</a:t>
            </a:r>
          </a:p>
          <a:p>
            <a:pPr algn="l">
              <a:buFont typeface="+mj-lt"/>
              <a:buAutoNum type="arabicPeriod"/>
            </a:pPr>
            <a:endParaRPr lang="en-US" b="0" i="0" dirty="0">
              <a:solidFill>
                <a:srgbClr val="2C2D30"/>
              </a:solidFill>
              <a:effectLst/>
              <a:latin typeface="Proxima Nova Regular"/>
            </a:endParaRPr>
          </a:p>
          <a:p>
            <a:pPr marL="0" indent="0" algn="l">
              <a:buNone/>
            </a:pPr>
            <a:r>
              <a:rPr lang="en-US" b="0" i="0" dirty="0">
                <a:solidFill>
                  <a:srgbClr val="2C2D30"/>
                </a:solidFill>
                <a:effectLst/>
                <a:latin typeface="Proxima Nova Bold"/>
              </a:rPr>
              <a:t>2. Pay </a:t>
            </a:r>
            <a:r>
              <a:rPr lang="en-US" b="0" i="0" u="none" strike="noStrike" dirty="0">
                <a:solidFill>
                  <a:srgbClr val="2C2D30"/>
                </a:solidFill>
                <a:effectLst/>
                <a:latin typeface="inherit"/>
                <a:hlinkClick r:id="rId2" tooltip="Psychology Today looks at attention"/>
              </a:rPr>
              <a:t>attention</a:t>
            </a:r>
            <a:r>
              <a:rPr lang="en-US" b="0" i="0" dirty="0">
                <a:solidFill>
                  <a:srgbClr val="2C2D30"/>
                </a:solidFill>
                <a:effectLst/>
                <a:latin typeface="Proxima Nova Bold"/>
              </a:rPr>
              <a:t> to your thoughts.</a:t>
            </a:r>
            <a:r>
              <a:rPr lang="en-US" b="0" i="1" dirty="0">
                <a:solidFill>
                  <a:srgbClr val="2C2D30"/>
                </a:solidFill>
                <a:effectLst/>
                <a:latin typeface="Proxima Nova Bold"/>
              </a:rPr>
              <a:t> </a:t>
            </a:r>
            <a:r>
              <a:rPr lang="en-US" b="0" i="0" dirty="0">
                <a:solidFill>
                  <a:srgbClr val="2C2D30"/>
                </a:solidFill>
                <a:effectLst/>
                <a:latin typeface="Proxima Nova Regular"/>
              </a:rPr>
              <a:t>Challenge negative </a:t>
            </a:r>
            <a:r>
              <a:rPr lang="en-US" b="0" i="0" u="none" strike="noStrike" dirty="0">
                <a:solidFill>
                  <a:srgbClr val="2C2D30"/>
                </a:solidFill>
                <a:effectLst/>
                <a:latin typeface="inherit"/>
                <a:hlinkClick r:id="rId3" tooltip="Psychology Today looks at self-talk"/>
              </a:rPr>
              <a:t>self-talk</a:t>
            </a:r>
            <a:r>
              <a:rPr lang="en-US" b="0" i="0" dirty="0">
                <a:solidFill>
                  <a:srgbClr val="2C2D30"/>
                </a:solidFill>
                <a:effectLst/>
                <a:latin typeface="Proxima Nova Regular"/>
              </a:rPr>
              <a:t>, fears, and feelings of inadequacy.</a:t>
            </a:r>
          </a:p>
          <a:p>
            <a:pPr algn="l">
              <a:buFont typeface="+mj-lt"/>
              <a:buAutoNum type="arabicPeriod"/>
            </a:pPr>
            <a:endParaRPr lang="en-US" b="0" i="0" dirty="0">
              <a:solidFill>
                <a:srgbClr val="2C2D30"/>
              </a:solidFill>
              <a:effectLst/>
              <a:latin typeface="Proxima Nova Regular"/>
            </a:endParaRPr>
          </a:p>
          <a:p>
            <a:pPr marL="0" indent="0" algn="l">
              <a:buNone/>
            </a:pPr>
            <a:r>
              <a:rPr lang="en-US" b="0" i="0" dirty="0">
                <a:solidFill>
                  <a:srgbClr val="2C2D30"/>
                </a:solidFill>
                <a:effectLst/>
                <a:latin typeface="Proxima Nova Bold"/>
              </a:rPr>
              <a:t>3. Be as nice to yourself as you are to others.</a:t>
            </a:r>
            <a:r>
              <a:rPr lang="en-US" b="0" i="1" dirty="0">
                <a:solidFill>
                  <a:srgbClr val="2C2D30"/>
                </a:solidFill>
                <a:effectLst/>
                <a:latin typeface="Proxima Nova Bold"/>
              </a:rPr>
              <a:t> </a:t>
            </a:r>
            <a:r>
              <a:rPr lang="en-US" b="0" i="0" dirty="0">
                <a:solidFill>
                  <a:srgbClr val="2C2D30"/>
                </a:solidFill>
                <a:effectLst/>
                <a:latin typeface="Proxima Nova Regular"/>
              </a:rPr>
              <a:t>We’re often our harshest critics and most relentless worst enemies.</a:t>
            </a:r>
          </a:p>
          <a:p>
            <a:pPr algn="l">
              <a:buFont typeface="+mj-lt"/>
              <a:buAutoNum type="arabicPeriod"/>
            </a:pPr>
            <a:endParaRPr lang="en-US" b="0" i="0" dirty="0">
              <a:solidFill>
                <a:srgbClr val="2C2D30"/>
              </a:solidFill>
              <a:effectLst/>
              <a:latin typeface="Proxima Nova Regular"/>
            </a:endParaRPr>
          </a:p>
          <a:p>
            <a:pPr marL="0" indent="0" algn="l">
              <a:buNone/>
            </a:pPr>
            <a:r>
              <a:rPr lang="en-US" b="0" i="0" dirty="0">
                <a:solidFill>
                  <a:srgbClr val="2C2D30"/>
                </a:solidFill>
                <a:effectLst/>
                <a:latin typeface="Proxima Nova Bold"/>
              </a:rPr>
              <a:t>4, Start saying no</a:t>
            </a:r>
            <a:r>
              <a:rPr lang="en-US" b="0" i="1" dirty="0">
                <a:solidFill>
                  <a:srgbClr val="2C2D30"/>
                </a:solidFill>
                <a:effectLst/>
                <a:latin typeface="Proxima Nova Bold"/>
              </a:rPr>
              <a:t> </a:t>
            </a:r>
            <a:r>
              <a:rPr lang="en-US" b="0" i="0" dirty="0">
                <a:solidFill>
                  <a:srgbClr val="2C2D30"/>
                </a:solidFill>
                <a:effectLst/>
                <a:latin typeface="Proxima Nova Regular"/>
              </a:rPr>
              <a:t>to requests to help others when you are running on empty or don’t have the time to take care of your own need.</a:t>
            </a:r>
          </a:p>
          <a:p>
            <a:pPr algn="l">
              <a:buFont typeface="+mj-lt"/>
              <a:buAutoNum type="arabicPeriod"/>
            </a:pPr>
            <a:endParaRPr lang="en-US" b="0" i="0" dirty="0">
              <a:solidFill>
                <a:srgbClr val="2C2D30"/>
              </a:solidFill>
              <a:effectLst/>
              <a:latin typeface="Proxima Nova Regular"/>
            </a:endParaRPr>
          </a:p>
          <a:p>
            <a:pPr marL="0" indent="0" algn="l">
              <a:buNone/>
            </a:pPr>
            <a:r>
              <a:rPr lang="en-US" b="0" i="0" dirty="0">
                <a:solidFill>
                  <a:srgbClr val="2C2D30"/>
                </a:solidFill>
                <a:effectLst/>
                <a:latin typeface="Proxima Nova Bold"/>
              </a:rPr>
              <a:t>5. Stay connected to yourself. </a:t>
            </a:r>
            <a:r>
              <a:rPr lang="en-US" b="0" i="0" dirty="0">
                <a:solidFill>
                  <a:srgbClr val="2C2D30"/>
                </a:solidFill>
                <a:effectLst/>
                <a:latin typeface="Proxima Nova Regular"/>
              </a:rPr>
              <a:t>Engage in an activity or experience that brings you joy, no matter how briefly. Sit in the sunshine. Listen to a favorite song. Meet a friend. Walk in nature. Simply do something that brings joy and love and keeps you connected to yourself.</a:t>
            </a:r>
          </a:p>
          <a:p>
            <a:endParaRPr lang="en-US" dirty="0"/>
          </a:p>
        </p:txBody>
      </p:sp>
    </p:spTree>
    <p:extLst>
      <p:ext uri="{BB962C8B-B14F-4D97-AF65-F5344CB8AC3E}">
        <p14:creationId xmlns:p14="http://schemas.microsoft.com/office/powerpoint/2010/main" val="3296923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82AA-1CFD-7A75-072C-FBB9C73B35F3}"/>
              </a:ext>
            </a:extLst>
          </p:cNvPr>
          <p:cNvSpPr>
            <a:spLocks noGrp="1"/>
          </p:cNvSpPr>
          <p:nvPr>
            <p:ph type="title"/>
          </p:nvPr>
        </p:nvSpPr>
        <p:spPr/>
        <p:txBody>
          <a:bodyPr>
            <a:normAutofit fontScale="90000"/>
          </a:bodyPr>
          <a:lstStyle/>
          <a:p>
            <a:br>
              <a:rPr lang="en-US" dirty="0"/>
            </a:br>
            <a:r>
              <a:rPr lang="en-US" dirty="0"/>
              <a:t>Pulling It all together: 8 skills to manage stress</a:t>
            </a:r>
            <a:br>
              <a:rPr lang="en-US" dirty="0"/>
            </a:br>
            <a:endParaRPr lang="en-US" dirty="0"/>
          </a:p>
        </p:txBody>
      </p:sp>
      <p:sp>
        <p:nvSpPr>
          <p:cNvPr id="3" name="Content Placeholder 2">
            <a:extLst>
              <a:ext uri="{FF2B5EF4-FFF2-40B4-BE49-F238E27FC236}">
                <a16:creationId xmlns:a16="http://schemas.microsoft.com/office/drawing/2014/main" id="{A424E9A8-695C-4E3B-864B-84DE62E37E8B}"/>
              </a:ext>
            </a:extLst>
          </p:cNvPr>
          <p:cNvSpPr>
            <a:spLocks noGrp="1"/>
          </p:cNvSpPr>
          <p:nvPr>
            <p:ph idx="1"/>
          </p:nvPr>
        </p:nvSpPr>
        <p:spPr/>
        <p:txBody>
          <a:bodyPr>
            <a:normAutofit fontScale="92500"/>
          </a:bodyPr>
          <a:lstStyle/>
          <a:p>
            <a:r>
              <a:rPr lang="en-US"/>
              <a:t>🌸 Positive events: Notice when positive things happen in your life</a:t>
            </a:r>
          </a:p>
          <a:p>
            <a:r>
              <a:rPr lang="en-US"/>
              <a:t>🌱 Savoring: Relish the positive things in your life</a:t>
            </a:r>
          </a:p>
          <a:p>
            <a:r>
              <a:rPr lang="en-US"/>
              <a:t>🍀 Gratitude: Appreciate what brings you happiness</a:t>
            </a:r>
          </a:p>
          <a:p>
            <a:r>
              <a:rPr lang="en-US"/>
              <a:t>🌈 Mindfulness: Focus on the present moment without judgment</a:t>
            </a:r>
          </a:p>
          <a:p>
            <a:r>
              <a:rPr lang="en-US"/>
              <a:t>🌺 Positive reappraisal: Find the silver lining </a:t>
            </a:r>
          </a:p>
          <a:p>
            <a:r>
              <a:rPr lang="en-US"/>
              <a:t>💗 Self-compassion: Be kind to yourself</a:t>
            </a:r>
          </a:p>
          <a:p>
            <a:r>
              <a:rPr lang="en-US"/>
              <a:t>🐠 Personal strengths: Recognize your unique abilities</a:t>
            </a:r>
          </a:p>
          <a:p>
            <a:r>
              <a:rPr lang="en-US"/>
              <a:t>🎯 Attainable goals: Make plans that set you up for success</a:t>
            </a:r>
          </a:p>
          <a:p>
            <a:r>
              <a:rPr lang="en-US" sz="2200"/>
              <a:t>Judith Moskowitz, a psychologist at Northwestern University’s Feinberg School of Medicine</a:t>
            </a:r>
            <a:r>
              <a:rPr lang="en-US"/>
              <a:t>. </a:t>
            </a:r>
          </a:p>
          <a:p>
            <a:endParaRPr lang="en-US" dirty="0"/>
          </a:p>
        </p:txBody>
      </p:sp>
    </p:spTree>
    <p:extLst>
      <p:ext uri="{BB962C8B-B14F-4D97-AF65-F5344CB8AC3E}">
        <p14:creationId xmlns:p14="http://schemas.microsoft.com/office/powerpoint/2010/main" val="3145566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and Vision</a:t>
            </a:r>
          </a:p>
        </p:txBody>
      </p:sp>
      <p:sp>
        <p:nvSpPr>
          <p:cNvPr id="3" name="Text Placeholder 2"/>
          <p:cNvSpPr>
            <a:spLocks noGrp="1"/>
          </p:cNvSpPr>
          <p:nvPr>
            <p:ph type="body" idx="1"/>
          </p:nvPr>
        </p:nvSpPr>
        <p:spPr>
          <a:xfrm>
            <a:off x="2593837" y="1404424"/>
            <a:ext cx="3991692" cy="576262"/>
          </a:xfrm>
        </p:spPr>
        <p:txBody>
          <a:bodyPr/>
          <a:lstStyle/>
          <a:p>
            <a:r>
              <a:rPr lang="en-US" dirty="0"/>
              <a:t>Mission</a:t>
            </a:r>
          </a:p>
        </p:txBody>
      </p:sp>
      <p:sp>
        <p:nvSpPr>
          <p:cNvPr id="4" name="Content Placeholder 3"/>
          <p:cNvSpPr>
            <a:spLocks noGrp="1"/>
          </p:cNvSpPr>
          <p:nvPr>
            <p:ph sz="half" idx="2"/>
          </p:nvPr>
        </p:nvSpPr>
        <p:spPr>
          <a:xfrm>
            <a:off x="1505992" y="2057400"/>
            <a:ext cx="5026888" cy="3684924"/>
          </a:xfrm>
        </p:spPr>
        <p:txBody>
          <a:bodyPr>
            <a:normAutofit/>
          </a:bodyPr>
          <a:lstStyle/>
          <a:p>
            <a:r>
              <a:rPr lang="en-US" sz="2800" dirty="0"/>
              <a:t>a preestablished and often self-imposed objective or purpose </a:t>
            </a:r>
          </a:p>
          <a:p>
            <a:r>
              <a:rPr lang="en-US" sz="2800" dirty="0"/>
              <a:t>Example: To live a satisfying life that prioritizes health, family, friends and fulfillment through work.</a:t>
            </a:r>
          </a:p>
          <a:p>
            <a:endParaRPr lang="en-US" dirty="0"/>
          </a:p>
        </p:txBody>
      </p:sp>
      <p:sp>
        <p:nvSpPr>
          <p:cNvPr id="5" name="Text Placeholder 4"/>
          <p:cNvSpPr>
            <a:spLocks noGrp="1"/>
          </p:cNvSpPr>
          <p:nvPr>
            <p:ph type="body" sz="quarter" idx="3"/>
          </p:nvPr>
        </p:nvSpPr>
        <p:spPr>
          <a:xfrm>
            <a:off x="7239000" y="1269207"/>
            <a:ext cx="3997960" cy="576262"/>
          </a:xfrm>
        </p:spPr>
        <p:txBody>
          <a:bodyPr/>
          <a:lstStyle/>
          <a:p>
            <a:r>
              <a:rPr lang="en-US" dirty="0"/>
              <a:t>Vision </a:t>
            </a:r>
          </a:p>
        </p:txBody>
      </p:sp>
      <p:sp>
        <p:nvSpPr>
          <p:cNvPr id="6" name="Content Placeholder 5"/>
          <p:cNvSpPr>
            <a:spLocks noGrp="1"/>
          </p:cNvSpPr>
          <p:nvPr>
            <p:ph sz="quarter" idx="4"/>
          </p:nvPr>
        </p:nvSpPr>
        <p:spPr>
          <a:xfrm>
            <a:off x="6532881" y="1872343"/>
            <a:ext cx="5410199" cy="3537598"/>
          </a:xfrm>
        </p:spPr>
        <p:txBody>
          <a:bodyPr>
            <a:noAutofit/>
          </a:bodyPr>
          <a:lstStyle/>
          <a:p>
            <a:r>
              <a:rPr lang="en-US" sz="2400" dirty="0"/>
              <a:t>something that you imagine : a picture that you see in your mind; ideal state of affairs</a:t>
            </a:r>
          </a:p>
          <a:p>
            <a:r>
              <a:rPr lang="en-US" sz="2400" dirty="0"/>
              <a:t>Example staying engaged in satisfying work with enough time to work out daily socialize twice a week and have enough money to maintain a clean and attractive home </a:t>
            </a:r>
          </a:p>
          <a:p>
            <a:r>
              <a:rPr lang="en-US" sz="2400" dirty="0"/>
              <a:t>Example On the water in a warm climate and independently wealthy</a:t>
            </a:r>
          </a:p>
        </p:txBody>
      </p:sp>
    </p:spTree>
    <p:extLst>
      <p:ext uri="{BB962C8B-B14F-4D97-AF65-F5344CB8AC3E}">
        <p14:creationId xmlns:p14="http://schemas.microsoft.com/office/powerpoint/2010/main" val="9426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514A-6123-47B7-82C1-8481FC5FF1E8}"/>
              </a:ext>
            </a:extLst>
          </p:cNvPr>
          <p:cNvSpPr>
            <a:spLocks noGrp="1"/>
          </p:cNvSpPr>
          <p:nvPr>
            <p:ph type="title"/>
          </p:nvPr>
        </p:nvSpPr>
        <p:spPr>
          <a:xfrm>
            <a:off x="1742873" y="782782"/>
            <a:ext cx="9008254" cy="3410475"/>
          </a:xfrm>
        </p:spPr>
        <p:txBody>
          <a:bodyPr vert="horz" lIns="91440" tIns="45720" rIns="91440" bIns="45720" rtlCol="0" anchor="ctr">
            <a:normAutofit/>
          </a:bodyPr>
          <a:lstStyle/>
          <a:p>
            <a:pPr defTabSz="457200">
              <a:lnSpc>
                <a:spcPct val="90000"/>
              </a:lnSpc>
            </a:pPr>
            <a:r>
              <a:rPr lang="en-US" sz="4700"/>
              <a:t>	</a:t>
            </a:r>
            <a:br>
              <a:rPr lang="en-US" sz="4700"/>
            </a:br>
            <a:r>
              <a:rPr lang="en-US" sz="4700"/>
              <a:t>	What is your life mission?</a:t>
            </a:r>
            <a:br>
              <a:rPr lang="en-US" sz="4700"/>
            </a:br>
            <a:br>
              <a:rPr lang="en-US" sz="4700"/>
            </a:br>
            <a:br>
              <a:rPr lang="en-US" sz="4700"/>
            </a:br>
            <a:r>
              <a:rPr lang="en-US" sz="4700"/>
              <a:t>	What is your life vision?  </a:t>
            </a:r>
          </a:p>
        </p:txBody>
      </p:sp>
      <p:sp>
        <p:nvSpPr>
          <p:cNvPr id="5" name="Content Placeholder 4">
            <a:extLst>
              <a:ext uri="{FF2B5EF4-FFF2-40B4-BE49-F238E27FC236}">
                <a16:creationId xmlns:a16="http://schemas.microsoft.com/office/drawing/2014/main" id="{C77C6858-1D59-479C-B1EC-3D8AB4F85B8B}"/>
              </a:ext>
            </a:extLst>
          </p:cNvPr>
          <p:cNvSpPr>
            <a:spLocks noGrp="1"/>
          </p:cNvSpPr>
          <p:nvPr>
            <p:ph idx="1"/>
          </p:nvPr>
        </p:nvSpPr>
        <p:spPr>
          <a:xfrm>
            <a:off x="1794165" y="4709627"/>
            <a:ext cx="8956962" cy="1126283"/>
          </a:xfrm>
        </p:spPr>
        <p:txBody>
          <a:bodyPr vert="horz" lIns="91440" tIns="45720" rIns="91440" bIns="45720" rtlCol="0" anchor="ctr">
            <a:normAutofit/>
          </a:bodyPr>
          <a:lstStyle/>
          <a:p>
            <a:pPr marL="0" indent="0" defTabSz="457200">
              <a:buNone/>
            </a:pPr>
            <a:br>
              <a:rPr lang="en-US" sz="1800">
                <a:solidFill>
                  <a:schemeClr val="bg1"/>
                </a:solidFill>
              </a:rPr>
            </a:br>
            <a:endParaRPr lang="en-US" sz="1800">
              <a:solidFill>
                <a:schemeClr val="bg1"/>
              </a:solidFill>
            </a:endParaRPr>
          </a:p>
        </p:txBody>
      </p:sp>
    </p:spTree>
    <p:extLst>
      <p:ext uri="{BB962C8B-B14F-4D97-AF65-F5344CB8AC3E}">
        <p14:creationId xmlns:p14="http://schemas.microsoft.com/office/powerpoint/2010/main" val="106075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DED0-13CD-42B3-B9A4-1F4840EC742D}"/>
              </a:ext>
            </a:extLst>
          </p:cNvPr>
          <p:cNvSpPr>
            <a:spLocks noGrp="1"/>
          </p:cNvSpPr>
          <p:nvPr>
            <p:ph type="title"/>
          </p:nvPr>
        </p:nvSpPr>
        <p:spPr>
          <a:xfrm>
            <a:off x="1676400" y="624110"/>
            <a:ext cx="10514013" cy="1052290"/>
          </a:xfrm>
        </p:spPr>
        <p:txBody>
          <a:bodyPr>
            <a:normAutofit fontScale="90000"/>
          </a:bodyPr>
          <a:lstStyle/>
          <a:p>
            <a:r>
              <a:rPr lang="en-US" dirty="0"/>
              <a:t>Characteristics of your personal mission statement</a:t>
            </a:r>
          </a:p>
        </p:txBody>
      </p:sp>
      <p:sp>
        <p:nvSpPr>
          <p:cNvPr id="3" name="Content Placeholder 2">
            <a:extLst>
              <a:ext uri="{FF2B5EF4-FFF2-40B4-BE49-F238E27FC236}">
                <a16:creationId xmlns:a16="http://schemas.microsoft.com/office/drawing/2014/main" id="{B1EA7B15-DE4B-437B-AEF3-00F7D1E1B01F}"/>
              </a:ext>
            </a:extLst>
          </p:cNvPr>
          <p:cNvSpPr>
            <a:spLocks noGrp="1"/>
          </p:cNvSpPr>
          <p:nvPr>
            <p:ph idx="1"/>
          </p:nvPr>
        </p:nvSpPr>
        <p:spPr>
          <a:xfrm>
            <a:off x="3657600" y="1846668"/>
            <a:ext cx="6096000" cy="4387222"/>
          </a:xfrm>
        </p:spPr>
        <p:txBody>
          <a:bodyPr>
            <a:normAutofit lnSpcReduction="10000"/>
          </a:bodyPr>
          <a:lstStyle/>
          <a:p>
            <a:pPr marL="342900" indent="-342900">
              <a:buAutoNum type="arabicPeriod"/>
            </a:pPr>
            <a:r>
              <a:rPr lang="en-US" sz="2400" dirty="0"/>
              <a:t>Short, and Simple </a:t>
            </a:r>
          </a:p>
          <a:p>
            <a:pPr marL="342900" indent="-342900">
              <a:buAutoNum type="arabicPeriod"/>
            </a:pPr>
            <a:r>
              <a:rPr lang="en-US" sz="2400" dirty="0"/>
              <a:t>Unique to you</a:t>
            </a:r>
          </a:p>
          <a:p>
            <a:pPr marL="342900" indent="-342900">
              <a:buAutoNum type="arabicPeriod"/>
            </a:pPr>
            <a:r>
              <a:rPr lang="en-US" sz="2400" dirty="0"/>
              <a:t>Creates Expectations</a:t>
            </a:r>
          </a:p>
          <a:p>
            <a:pPr marL="342900" indent="-342900">
              <a:buAutoNum type="arabicPeriod"/>
            </a:pPr>
            <a:r>
              <a:rPr lang="en-US" sz="2400" dirty="0"/>
              <a:t>Realistic</a:t>
            </a:r>
          </a:p>
          <a:p>
            <a:pPr marL="342900" indent="-342900">
              <a:buAutoNum type="arabicPeriod"/>
            </a:pPr>
            <a:r>
              <a:rPr lang="en-US" sz="2400" dirty="0"/>
              <a:t>Memorable</a:t>
            </a:r>
          </a:p>
          <a:p>
            <a:pPr marL="342900" indent="-342900">
              <a:buAutoNum type="arabicPeriod"/>
            </a:pPr>
            <a:r>
              <a:rPr lang="en-US" sz="2400" dirty="0"/>
              <a:t>Active</a:t>
            </a:r>
          </a:p>
          <a:p>
            <a:pPr marL="342900" indent="-342900">
              <a:buAutoNum type="arabicPeriod"/>
            </a:pPr>
            <a:r>
              <a:rPr lang="en-US" sz="2400" dirty="0"/>
              <a:t>Positive</a:t>
            </a:r>
          </a:p>
          <a:p>
            <a:pPr marL="342900" indent="-342900">
              <a:buAutoNum type="arabicPeriod"/>
            </a:pPr>
            <a:r>
              <a:rPr lang="en-US" sz="2400" dirty="0"/>
              <a:t>Adaptable</a:t>
            </a:r>
          </a:p>
          <a:p>
            <a:pPr marL="342900" indent="-342900">
              <a:buAutoNum type="arabicPeriod"/>
            </a:pPr>
            <a:r>
              <a:rPr lang="en-US" sz="2400" dirty="0"/>
              <a:t>Targeted</a:t>
            </a:r>
          </a:p>
          <a:p>
            <a:pPr marL="0" indent="0">
              <a:buNone/>
            </a:pPr>
            <a:endParaRPr lang="en-US" dirty="0"/>
          </a:p>
        </p:txBody>
      </p:sp>
    </p:spTree>
    <p:extLst>
      <p:ext uri="{BB962C8B-B14F-4D97-AF65-F5344CB8AC3E}">
        <p14:creationId xmlns:p14="http://schemas.microsoft.com/office/powerpoint/2010/main" val="223637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798AC-329E-44C1-8D88-83274526E612}"/>
              </a:ext>
            </a:extLst>
          </p:cNvPr>
          <p:cNvSpPr>
            <a:spLocks noGrp="1"/>
          </p:cNvSpPr>
          <p:nvPr>
            <p:ph type="title"/>
          </p:nvPr>
        </p:nvSpPr>
        <p:spPr>
          <a:xfrm>
            <a:off x="2746912" y="1981200"/>
            <a:ext cx="8909366" cy="1280890"/>
          </a:xfrm>
        </p:spPr>
        <p:txBody>
          <a:bodyPr>
            <a:normAutofit/>
          </a:bodyPr>
          <a:lstStyle/>
          <a:p>
            <a:r>
              <a:rPr lang="en-US" sz="2800" dirty="0"/>
              <a:t>video </a:t>
            </a:r>
            <a:br>
              <a:rPr lang="en-US" sz="2800" dirty="0"/>
            </a:br>
            <a:r>
              <a:rPr lang="en-US" sz="2800" dirty="0"/>
              <a:t>meaning of life</a:t>
            </a:r>
          </a:p>
        </p:txBody>
      </p:sp>
      <p:sp>
        <p:nvSpPr>
          <p:cNvPr id="3" name="Content Placeholder 2">
            <a:extLst>
              <a:ext uri="{FF2B5EF4-FFF2-40B4-BE49-F238E27FC236}">
                <a16:creationId xmlns:a16="http://schemas.microsoft.com/office/drawing/2014/main" id="{9D72BD31-71B3-4879-BDC0-A54800697CEF}"/>
              </a:ext>
            </a:extLst>
          </p:cNvPr>
          <p:cNvSpPr>
            <a:spLocks noGrp="1"/>
          </p:cNvSpPr>
          <p:nvPr>
            <p:ph idx="1"/>
          </p:nvPr>
        </p:nvSpPr>
        <p:spPr>
          <a:xfrm>
            <a:off x="2743200" y="3505200"/>
            <a:ext cx="8913078" cy="1280890"/>
          </a:xfrm>
        </p:spPr>
        <p:txBody>
          <a:bodyPr/>
          <a:lstStyle/>
          <a:p>
            <a:r>
              <a:rPr lang="en-US" altLang="en-US" dirty="0">
                <a:hlinkClick r:id="rId3"/>
              </a:rPr>
              <a:t>https://www.youtube.com/watch?v=XCXMXuUDaic</a:t>
            </a:r>
            <a:endParaRPr lang="en-US" altLang="en-US" dirty="0"/>
          </a:p>
          <a:p>
            <a:endParaRPr lang="en-US" dirty="0"/>
          </a:p>
        </p:txBody>
      </p:sp>
    </p:spTree>
    <p:extLst>
      <p:ext uri="{BB962C8B-B14F-4D97-AF65-F5344CB8AC3E}">
        <p14:creationId xmlns:p14="http://schemas.microsoft.com/office/powerpoint/2010/main" val="245239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12AA-E57E-48A3-9E54-FCCE31702536}"/>
              </a:ext>
            </a:extLst>
          </p:cNvPr>
          <p:cNvSpPr>
            <a:spLocks noGrp="1"/>
          </p:cNvSpPr>
          <p:nvPr>
            <p:ph type="title"/>
          </p:nvPr>
        </p:nvSpPr>
        <p:spPr>
          <a:xfrm>
            <a:off x="6483096" y="624110"/>
            <a:ext cx="5021516" cy="1280890"/>
          </a:xfrm>
        </p:spPr>
        <p:txBody>
          <a:bodyPr>
            <a:normAutofit/>
          </a:bodyPr>
          <a:lstStyle/>
          <a:p>
            <a:r>
              <a:rPr lang="en-US"/>
              <a:t>Just Breathe….</a:t>
            </a:r>
          </a:p>
        </p:txBody>
      </p:sp>
      <p:sp>
        <p:nvSpPr>
          <p:cNvPr id="3" name="Content Placeholder 2">
            <a:extLst>
              <a:ext uri="{FF2B5EF4-FFF2-40B4-BE49-F238E27FC236}">
                <a16:creationId xmlns:a16="http://schemas.microsoft.com/office/drawing/2014/main" id="{AE30C2B2-A1AC-49DA-B86D-4D103A58E2F3}"/>
              </a:ext>
            </a:extLst>
          </p:cNvPr>
          <p:cNvSpPr>
            <a:spLocks noGrp="1"/>
          </p:cNvSpPr>
          <p:nvPr>
            <p:ph idx="1"/>
          </p:nvPr>
        </p:nvSpPr>
        <p:spPr>
          <a:xfrm>
            <a:off x="5998466" y="3063970"/>
            <a:ext cx="5627477" cy="3169920"/>
          </a:xfrm>
        </p:spPr>
        <p:txBody>
          <a:bodyPr>
            <a:noAutofit/>
          </a:bodyPr>
          <a:lstStyle/>
          <a:p>
            <a:pPr marL="342797" marR="0" lvl="0" indent="-342797" algn="l" defTabSz="457063" rtl="0" eaLnBrk="1" fontAlgn="auto" latinLnBrk="0" hangingPunct="1">
              <a:lnSpc>
                <a:spcPct val="100000"/>
              </a:lnSpc>
              <a:spcBef>
                <a:spcPts val="1000"/>
              </a:spcBef>
              <a:spcAft>
                <a:spcPts val="0"/>
              </a:spcAft>
              <a:buClr>
                <a:srgbClr val="E78712"/>
              </a:buClr>
              <a:buSzTx/>
              <a:buFont typeface="Wingdings 3" charset="2"/>
              <a:buChar char=""/>
              <a:tabLst/>
              <a:defRPr/>
            </a:pPr>
            <a:r>
              <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According to the National Center on Health, Physical Activity, and Disability, ujjayi breathing may:</a:t>
            </a:r>
          </a:p>
          <a:p>
            <a:pPr marL="0" marR="0" lvl="0" indent="0" algn="l" defTabSz="457063"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improve your concentration.</a:t>
            </a:r>
          </a:p>
          <a:p>
            <a:pPr marL="0" marR="0" lvl="0" indent="0" algn="l" defTabSz="457063"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release tension throughout the body.</a:t>
            </a:r>
          </a:p>
          <a:p>
            <a:pPr marL="0" marR="0" lvl="0" indent="0" algn="l" defTabSz="457063" rtl="0" eaLnBrk="1" fontAlgn="auto" latinLnBrk="0" hangingPunct="1">
              <a:lnSpc>
                <a:spcPct val="100000"/>
              </a:lnSpc>
              <a:spcBef>
                <a:spcPts val="1000"/>
              </a:spcBef>
              <a:spcAft>
                <a:spcPts val="0"/>
              </a:spcAft>
              <a:buClr>
                <a:srgbClr val="E78712"/>
              </a:buClr>
              <a:buSzTx/>
              <a:buFont typeface="Wingdings 3" charset="2"/>
              <a:buNone/>
              <a:tabLst/>
              <a:defRPr/>
            </a:pPr>
            <a:r>
              <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regulate heating and cooling of the body, warming the 		core from the inside.</a:t>
            </a:r>
          </a:p>
          <a:p>
            <a:pPr marL="0" marR="0" lvl="0" indent="0" algn="l" defTabSz="457063" rtl="0" eaLnBrk="1" fontAlgn="auto" latinLnBrk="0" hangingPunct="1">
              <a:lnSpc>
                <a:spcPct val="100000"/>
              </a:lnSpc>
              <a:spcBef>
                <a:spcPts val="1000"/>
              </a:spcBef>
              <a:spcAft>
                <a:spcPts val="0"/>
              </a:spcAft>
              <a:buClr>
                <a:srgbClr val="E78712"/>
              </a:buClr>
              <a:buSzTx/>
              <a:buFont typeface="Wingdings 3" charset="2"/>
              <a:buNone/>
              <a:tabLst/>
              <a:defRPr/>
            </a:pPr>
            <a:endParaRPr kumimoji="0" lang="en-US"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endParaRPr lang="en-US" sz="2400" baseline="30000" dirty="0">
              <a:latin typeface="Arial" panose="020B0604020202020204" pitchFamily="34" charset="0"/>
            </a:endParaRPr>
          </a:p>
        </p:txBody>
      </p:sp>
      <p:pic>
        <p:nvPicPr>
          <p:cNvPr id="5" name="Picture 4">
            <a:extLst>
              <a:ext uri="{FF2B5EF4-FFF2-40B4-BE49-F238E27FC236}">
                <a16:creationId xmlns:a16="http://schemas.microsoft.com/office/drawing/2014/main" id="{0737D1F1-0F71-4D06-BAF3-FD9A2A66B31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7792" r="21221"/>
          <a:stretch/>
        </p:blipFill>
        <p:spPr>
          <a:xfrm>
            <a:off x="-1555" y="1731"/>
            <a:ext cx="4662331" cy="6858000"/>
          </a:xfrm>
          <a:prstGeom prst="rect">
            <a:avLst/>
          </a:prstGeom>
        </p:spPr>
      </p:pic>
    </p:spTree>
    <p:extLst>
      <p:ext uri="{BB962C8B-B14F-4D97-AF65-F5344CB8AC3E}">
        <p14:creationId xmlns:p14="http://schemas.microsoft.com/office/powerpoint/2010/main" val="31354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AC77A1-7A02-8EA4-FD44-8564C0407AD5}"/>
              </a:ext>
            </a:extLst>
          </p:cNvPr>
          <p:cNvSpPr txBox="1"/>
          <p:nvPr/>
        </p:nvSpPr>
        <p:spPr>
          <a:xfrm>
            <a:off x="2549870" y="1625019"/>
            <a:ext cx="8135547" cy="3662541"/>
          </a:xfrm>
          <a:prstGeom prst="rect">
            <a:avLst/>
          </a:prstGeom>
          <a:noFill/>
        </p:spPr>
        <p:txBody>
          <a:bodyPr wrap="square">
            <a:spAutoFit/>
          </a:bodyPr>
          <a:lstStyle/>
          <a:p>
            <a:r>
              <a:rPr lang="en-US" sz="2800" dirty="0"/>
              <a:t>Attitude of Gratitude</a:t>
            </a:r>
          </a:p>
          <a:p>
            <a:endParaRPr lang="en-US" sz="2800" dirty="0"/>
          </a:p>
          <a:p>
            <a:r>
              <a:rPr lang="en-US" sz="2800" dirty="0"/>
              <a:t>“Let us rise up and be thankful, for if we didn’t learn a lot today, at least we learned a little, and if we didn’t learn a little, at least we didn’t get sick, and if we got sick, at least we didn’t die; so, let us all be thankful.” — Attributed to Buddha </a:t>
            </a:r>
          </a:p>
          <a:p>
            <a:endParaRPr lang="en-US" dirty="0"/>
          </a:p>
          <a:p>
            <a:endParaRPr lang="en-US" dirty="0"/>
          </a:p>
        </p:txBody>
      </p:sp>
    </p:spTree>
    <p:extLst>
      <p:ext uri="{BB962C8B-B14F-4D97-AF65-F5344CB8AC3E}">
        <p14:creationId xmlns:p14="http://schemas.microsoft.com/office/powerpoint/2010/main" val="233254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63C1-D679-4219-BF07-F247B2DDC85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6A32627-5723-46A2-BFEF-F71F07977A79}"/>
              </a:ext>
            </a:extLst>
          </p:cNvPr>
          <p:cNvSpPr>
            <a:spLocks noGrp="1"/>
          </p:cNvSpPr>
          <p:nvPr>
            <p:ph idx="1"/>
          </p:nvPr>
        </p:nvSpPr>
        <p:spPr>
          <a:xfrm>
            <a:off x="1940010" y="1470454"/>
            <a:ext cx="9971903" cy="4460789"/>
          </a:xfrm>
        </p:spPr>
        <p:txBody>
          <a:bodyPr>
            <a:normAutofit fontScale="85000" lnSpcReduction="10000"/>
          </a:bodyPr>
          <a:lstStyle/>
          <a:p>
            <a:endParaRPr lang="en-US" altLang="en-US" sz="1800" dirty="0"/>
          </a:p>
          <a:p>
            <a:endParaRPr lang="en-US" altLang="en-US" sz="1800" dirty="0"/>
          </a:p>
          <a:p>
            <a:r>
              <a:rPr lang="en-US" altLang="en-US" sz="1900" dirty="0"/>
              <a:t>Mark Monroe, Peggy Callahan, &amp; Artemis Rising Foundation (Producers), &amp; </a:t>
            </a:r>
            <a:r>
              <a:rPr lang="en-US" altLang="en-US" sz="1900" dirty="0" err="1"/>
              <a:t>Psihoyos</a:t>
            </a:r>
            <a:r>
              <a:rPr lang="en-US" altLang="en-US" sz="1900" dirty="0"/>
              <a:t>, L. and Callahan, P. (Directors). (2021). Mission: JOY. [Video/DVD] Film Platform. </a:t>
            </a:r>
            <a:r>
              <a:rPr lang="en-US" altLang="en-US" sz="1900" dirty="0">
                <a:hlinkClick r:id="rId3"/>
              </a:rPr>
              <a:t>https://video.alexanderstreet.com/watch/mission-joy</a:t>
            </a:r>
            <a:endParaRPr lang="en-US" altLang="en-US" sz="1900" dirty="0"/>
          </a:p>
          <a:p>
            <a:pPr marL="0" indent="0">
              <a:buNone/>
            </a:pPr>
            <a:endParaRPr lang="en-US" altLang="en-US" sz="1900" dirty="0"/>
          </a:p>
          <a:p>
            <a:r>
              <a:rPr lang="en-US" altLang="en-US" sz="1900" dirty="0"/>
              <a:t>Mirza F., Mirza A., Chung C.Y.S., Sundaram D. (2016) Sustainable, Holistic, Adaptable, Real-Time, and Precise (SHARP) Approach Towards Developing Health and Wellness Systems. In: Doss R., </a:t>
            </a:r>
            <a:r>
              <a:rPr lang="en-US" altLang="en-US" sz="1900" dirty="0" err="1"/>
              <a:t>Piramuthu</a:t>
            </a:r>
            <a:r>
              <a:rPr lang="en-US" altLang="en-US" sz="1900" dirty="0"/>
              <a:t> S., Zhou W. (eds) Future Network Systems and Security. FNSS 2016. Communications in Computer and Information Science, vol 670. Springer, Cham. </a:t>
            </a:r>
            <a:r>
              <a:rPr lang="en-US" altLang="en-US" sz="1900" dirty="0">
                <a:hlinkClick r:id="rId4"/>
              </a:rPr>
              <a:t>https://doi-org.proxy1.cl.msu.edu/10.1007/978-3-319-48021-3_11</a:t>
            </a:r>
            <a:endParaRPr lang="en-US" altLang="en-US" sz="1900" dirty="0"/>
          </a:p>
          <a:p>
            <a:endParaRPr lang="en-US" altLang="en-US" sz="1900" dirty="0"/>
          </a:p>
          <a:p>
            <a:r>
              <a:rPr lang="en-US" altLang="en-US" sz="1900" dirty="0"/>
              <a:t>Putnam M, </a:t>
            </a:r>
            <a:r>
              <a:rPr lang="en-US" altLang="en-US" sz="1900" dirty="0" err="1"/>
              <a:t>Geenen</a:t>
            </a:r>
            <a:r>
              <a:rPr lang="en-US" altLang="en-US" sz="1900" dirty="0"/>
              <a:t> S, Powers L, Saxton M, Finney S, </a:t>
            </a:r>
            <a:r>
              <a:rPr lang="en-US" altLang="en-US" sz="1900" dirty="0" err="1"/>
              <a:t>Dautel</a:t>
            </a:r>
            <a:r>
              <a:rPr lang="en-US" altLang="en-US" sz="1900" dirty="0"/>
              <a:t> P. Health and wellness: people with disabilities discuss barriers and facilitators to well-being. Journal of  Rehabilitation. 2003;29(1):37–45.</a:t>
            </a:r>
          </a:p>
          <a:p>
            <a:endParaRPr lang="en-US" altLang="en-US" sz="1900" dirty="0"/>
          </a:p>
          <a:p>
            <a:r>
              <a:rPr lang="en-US" altLang="en-US" sz="1900" dirty="0"/>
              <a:t>Wise, E. H., Hersh, M. A., &amp; Gibson, C. M. (2012). Ethics, self-care and well-being for psychologists: Re-envisioning the stress-distress continuum. Professional Psychology: Research and Practice, 43(5), 487. </a:t>
            </a:r>
          </a:p>
          <a:p>
            <a:endParaRPr lang="en-US" dirty="0"/>
          </a:p>
        </p:txBody>
      </p:sp>
    </p:spTree>
    <p:extLst>
      <p:ext uri="{BB962C8B-B14F-4D97-AF65-F5344CB8AC3E}">
        <p14:creationId xmlns:p14="http://schemas.microsoft.com/office/powerpoint/2010/main" val="333288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EDE6-E190-465E-8912-88F691F12593}"/>
              </a:ext>
            </a:extLst>
          </p:cNvPr>
          <p:cNvSpPr>
            <a:spLocks noGrp="1"/>
          </p:cNvSpPr>
          <p:nvPr>
            <p:ph type="title"/>
          </p:nvPr>
        </p:nvSpPr>
        <p:spPr/>
        <p:txBody>
          <a:bodyPr/>
          <a:lstStyle/>
          <a:p>
            <a:r>
              <a:rPr lang="en-US" dirty="0"/>
              <a:t>Ethics- Do the right thing</a:t>
            </a:r>
          </a:p>
        </p:txBody>
      </p:sp>
      <p:sp>
        <p:nvSpPr>
          <p:cNvPr id="3" name="Content Placeholder 2">
            <a:extLst>
              <a:ext uri="{FF2B5EF4-FFF2-40B4-BE49-F238E27FC236}">
                <a16:creationId xmlns:a16="http://schemas.microsoft.com/office/drawing/2014/main" id="{306175D7-5CEA-4A68-9488-0B27DA7F08F4}"/>
              </a:ext>
            </a:extLst>
          </p:cNvPr>
          <p:cNvSpPr>
            <a:spLocks noGrp="1"/>
          </p:cNvSpPr>
          <p:nvPr>
            <p:ph idx="1"/>
          </p:nvPr>
        </p:nvSpPr>
        <p:spPr>
          <a:xfrm>
            <a:off x="2532568" y="2295441"/>
            <a:ext cx="8915400" cy="3777622"/>
          </a:xfrm>
        </p:spPr>
        <p:txBody>
          <a:bodyPr/>
          <a:lstStyle/>
          <a:p>
            <a:r>
              <a:rPr lang="en-US" sz="2400" dirty="0"/>
              <a:t>A system of beliefs that affect behavior</a:t>
            </a:r>
          </a:p>
          <a:p>
            <a:r>
              <a:rPr lang="en-US" sz="2400" dirty="0"/>
              <a:t>Professions usually have a code of ethics that support the “right” actions</a:t>
            </a:r>
          </a:p>
          <a:p>
            <a:r>
              <a:rPr lang="en-US" sz="2400" dirty="0"/>
              <a:t>A standard of behavior to be met</a:t>
            </a:r>
          </a:p>
          <a:p>
            <a:r>
              <a:rPr lang="en-US" sz="2400" dirty="0"/>
              <a:t>Conflict between your personal ethics and job expectations can create conflict and burn out </a:t>
            </a:r>
          </a:p>
          <a:p>
            <a:endParaRPr lang="en-US" dirty="0"/>
          </a:p>
        </p:txBody>
      </p:sp>
      <p:sp>
        <p:nvSpPr>
          <p:cNvPr id="5" name="TextBox 4">
            <a:extLst>
              <a:ext uri="{FF2B5EF4-FFF2-40B4-BE49-F238E27FC236}">
                <a16:creationId xmlns:a16="http://schemas.microsoft.com/office/drawing/2014/main" id="{C9310593-F392-E3D5-2BE3-C9450B3CB3D4}"/>
              </a:ext>
            </a:extLst>
          </p:cNvPr>
          <p:cNvSpPr txBox="1"/>
          <p:nvPr/>
        </p:nvSpPr>
        <p:spPr>
          <a:xfrm>
            <a:off x="641685" y="5120641"/>
            <a:ext cx="11256210" cy="1200329"/>
          </a:xfrm>
          <a:prstGeom prst="rect">
            <a:avLst/>
          </a:prstGeom>
          <a:noFill/>
        </p:spPr>
        <p:txBody>
          <a:bodyPr wrap="square">
            <a:spAutoFit/>
          </a:bodyPr>
          <a:lstStyle/>
          <a:p>
            <a:r>
              <a:rPr lang="en-US" dirty="0"/>
              <a:t>Whether this framework gets used in the workplace depends upon a variety of factors including the culture of the workplace, worker familiarity with ethical behavior and choices, supervisory comfort with difficult decision making, time. The important thing to acknowledge here is that often in today's workplaces, we are confronted with policies that do not fit our moral choices. When this happens, it can lead to disenchantment and burn out. </a:t>
            </a:r>
          </a:p>
        </p:txBody>
      </p:sp>
    </p:spTree>
    <p:extLst>
      <p:ext uri="{BB962C8B-B14F-4D97-AF65-F5344CB8AC3E}">
        <p14:creationId xmlns:p14="http://schemas.microsoft.com/office/powerpoint/2010/main" val="4071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F400-3A66-472A-AE89-25E8CF6261BB}"/>
              </a:ext>
            </a:extLst>
          </p:cNvPr>
          <p:cNvSpPr>
            <a:spLocks noGrp="1"/>
          </p:cNvSpPr>
          <p:nvPr>
            <p:ph type="ctrTitle"/>
          </p:nvPr>
        </p:nvSpPr>
        <p:spPr/>
        <p:txBody>
          <a:bodyPr/>
          <a:lstStyle/>
          <a:p>
            <a:r>
              <a:rPr lang="en-US" dirty="0"/>
              <a:t>Thank you!!!</a:t>
            </a:r>
          </a:p>
        </p:txBody>
      </p:sp>
      <p:pic>
        <p:nvPicPr>
          <p:cNvPr id="5" name="Picture 4">
            <a:extLst>
              <a:ext uri="{FF2B5EF4-FFF2-40B4-BE49-F238E27FC236}">
                <a16:creationId xmlns:a16="http://schemas.microsoft.com/office/drawing/2014/main" id="{AD479550-08B7-4054-A8A5-94F3E9F629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305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58E5378-0CF9-F67B-63A3-117188964FD0}"/>
              </a:ext>
            </a:extLst>
          </p:cNvPr>
          <p:cNvPicPr>
            <a:picLocks noChangeAspect="1"/>
          </p:cNvPicPr>
          <p:nvPr/>
        </p:nvPicPr>
        <p:blipFill>
          <a:blip r:embed="rId2"/>
          <a:stretch>
            <a:fillRect/>
          </a:stretch>
        </p:blipFill>
        <p:spPr>
          <a:xfrm>
            <a:off x="4905589" y="659027"/>
            <a:ext cx="4697200" cy="4515373"/>
          </a:xfrm>
          <a:prstGeom prst="rect">
            <a:avLst/>
          </a:prstGeom>
        </p:spPr>
      </p:pic>
      <p:sp>
        <p:nvSpPr>
          <p:cNvPr id="3" name="AutoShape 4" descr="Fig. 1.">
            <a:extLst>
              <a:ext uri="{FF2B5EF4-FFF2-40B4-BE49-F238E27FC236}">
                <a16:creationId xmlns:a16="http://schemas.microsoft.com/office/drawing/2014/main" id="{E730A2AC-696F-F4D2-2148-CD702E52EA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6CB9EAC5-456E-A38C-16A9-CC31C3C89114}"/>
              </a:ext>
            </a:extLst>
          </p:cNvPr>
          <p:cNvSpPr txBox="1"/>
          <p:nvPr/>
        </p:nvSpPr>
        <p:spPr>
          <a:xfrm>
            <a:off x="4568789" y="5310158"/>
            <a:ext cx="6096000" cy="923330"/>
          </a:xfrm>
          <a:prstGeom prst="rect">
            <a:avLst/>
          </a:prstGeom>
          <a:noFill/>
        </p:spPr>
        <p:txBody>
          <a:bodyPr wrap="square">
            <a:spAutoFit/>
          </a:bodyPr>
          <a:lstStyle/>
          <a:p>
            <a:r>
              <a:rPr lang="en-US" dirty="0"/>
              <a:t>Sustainable, Holistic, Adaptable, Real-Time, and Precise (SHARP) Approach Towards Developing Health and Wellness Systems</a:t>
            </a:r>
          </a:p>
        </p:txBody>
      </p:sp>
    </p:spTree>
    <p:extLst>
      <p:ext uri="{BB962C8B-B14F-4D97-AF65-F5344CB8AC3E}">
        <p14:creationId xmlns:p14="http://schemas.microsoft.com/office/powerpoint/2010/main" val="198987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Effective and Viable Workplace Wellness Strategies">
            <a:extLst>
              <a:ext uri="{FF2B5EF4-FFF2-40B4-BE49-F238E27FC236}">
                <a16:creationId xmlns:a16="http://schemas.microsoft.com/office/drawing/2014/main" id="{C00F116D-B22A-4841-A983-207F3EE18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007" y="-76200"/>
            <a:ext cx="5579406" cy="6413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BB3C04-D017-43B8-94B0-11F7671C4108}"/>
              </a:ext>
            </a:extLst>
          </p:cNvPr>
          <p:cNvSpPr txBox="1"/>
          <p:nvPr/>
        </p:nvSpPr>
        <p:spPr>
          <a:xfrm>
            <a:off x="1676400" y="1295401"/>
            <a:ext cx="4114800" cy="4770537"/>
          </a:xfrm>
          <a:prstGeom prst="rect">
            <a:avLst/>
          </a:prstGeom>
          <a:noFill/>
        </p:spPr>
        <p:txBody>
          <a:bodyPr wrap="square" rtlCol="0">
            <a:spAutoFit/>
          </a:bodyPr>
          <a:lstStyle/>
          <a:p>
            <a:pPr defTabSz="457200" fontAlgn="base">
              <a:buFont typeface="Arial" panose="020B0604020202020204" pitchFamily="34" charset="0"/>
              <a:buChar char="•"/>
            </a:pPr>
            <a:r>
              <a:rPr lang="en-US" sz="3200" dirty="0">
                <a:solidFill>
                  <a:srgbClr val="191919"/>
                </a:solidFill>
                <a:latin typeface="Source Sans Pro"/>
              </a:rPr>
              <a:t>Company culture</a:t>
            </a:r>
          </a:p>
          <a:p>
            <a:pPr defTabSz="457200" fontAlgn="base">
              <a:buFont typeface="Arial" panose="020B0604020202020204" pitchFamily="34" charset="0"/>
              <a:buChar char="•"/>
            </a:pPr>
            <a:r>
              <a:rPr lang="en-US" sz="3200" dirty="0">
                <a:solidFill>
                  <a:srgbClr val="191919"/>
                </a:solidFill>
                <a:latin typeface="Source Sans Pro"/>
              </a:rPr>
              <a:t>Employee-centric</a:t>
            </a:r>
          </a:p>
          <a:p>
            <a:pPr defTabSz="457200" fontAlgn="base">
              <a:buFont typeface="Arial" panose="020B0604020202020204" pitchFamily="34" charset="0"/>
              <a:buChar char="•"/>
            </a:pPr>
            <a:r>
              <a:rPr lang="en-US" sz="3200" dirty="0">
                <a:solidFill>
                  <a:srgbClr val="191919"/>
                </a:solidFill>
                <a:latin typeface="Source Sans Pro"/>
              </a:rPr>
              <a:t>Environment</a:t>
            </a:r>
          </a:p>
          <a:p>
            <a:pPr defTabSz="457200" fontAlgn="base">
              <a:buFont typeface="Arial" panose="020B0604020202020204" pitchFamily="34" charset="0"/>
              <a:buChar char="•"/>
            </a:pPr>
            <a:r>
              <a:rPr lang="en-US" sz="3200" dirty="0">
                <a:solidFill>
                  <a:srgbClr val="191919"/>
                </a:solidFill>
                <a:latin typeface="Source Sans Pro"/>
              </a:rPr>
              <a:t>Altruism</a:t>
            </a:r>
          </a:p>
          <a:p>
            <a:pPr defTabSz="457200" fontAlgn="base">
              <a:buFont typeface="Arial" panose="020B0604020202020204" pitchFamily="34" charset="0"/>
              <a:buChar char="•"/>
            </a:pPr>
            <a:r>
              <a:rPr lang="en-US" sz="3200" dirty="0">
                <a:solidFill>
                  <a:srgbClr val="191919"/>
                </a:solidFill>
                <a:latin typeface="Source Sans Pro"/>
              </a:rPr>
              <a:t>Innovation</a:t>
            </a:r>
          </a:p>
          <a:p>
            <a:pPr defTabSz="457200" fontAlgn="base">
              <a:buFont typeface="Arial" panose="020B0604020202020204" pitchFamily="34" charset="0"/>
              <a:buChar char="•"/>
            </a:pPr>
            <a:endParaRPr lang="en-US" dirty="0">
              <a:solidFill>
                <a:srgbClr val="191919"/>
              </a:solidFill>
              <a:latin typeface="Source Sans Pro"/>
            </a:endParaRPr>
          </a:p>
          <a:p>
            <a:pPr defTabSz="457200" fontAlgn="base">
              <a:buFont typeface="Arial" panose="020B0604020202020204" pitchFamily="34" charset="0"/>
              <a:buChar char="•"/>
            </a:pPr>
            <a:endParaRPr lang="en-US" dirty="0">
              <a:solidFill>
                <a:srgbClr val="191919"/>
              </a:solidFill>
              <a:latin typeface="Source Sans Pro"/>
            </a:endParaRPr>
          </a:p>
          <a:p>
            <a:pPr defTabSz="457200" fontAlgn="base">
              <a:buFont typeface="Arial" panose="020B0604020202020204" pitchFamily="34" charset="0"/>
              <a:buChar char="•"/>
            </a:pPr>
            <a:endParaRPr lang="en-US" dirty="0">
              <a:solidFill>
                <a:srgbClr val="191919"/>
              </a:solidFill>
              <a:latin typeface="Source Sans Pro"/>
            </a:endParaRPr>
          </a:p>
          <a:p>
            <a:pPr defTabSz="457200" fontAlgn="base">
              <a:buFont typeface="Arial" panose="020B0604020202020204" pitchFamily="34" charset="0"/>
              <a:buChar char="•"/>
            </a:pPr>
            <a:endParaRPr lang="en-US" dirty="0">
              <a:solidFill>
                <a:srgbClr val="191919"/>
              </a:solidFill>
              <a:latin typeface="Source Sans Pro"/>
            </a:endParaRPr>
          </a:p>
          <a:p>
            <a:pPr defTabSz="457200" fontAlgn="base">
              <a:buFont typeface="Arial" panose="020B0604020202020204" pitchFamily="34" charset="0"/>
              <a:buChar char="•"/>
            </a:pPr>
            <a:r>
              <a:rPr lang="en-US" dirty="0">
                <a:solidFill>
                  <a:prstClr val="black"/>
                </a:solidFill>
                <a:latin typeface="Century Gothic" panose="020B0502020202020204"/>
              </a:rPr>
              <a:t>Workplace Wellness Strategies for Small and Mid-Size Businesses Michael Rucker.com</a:t>
            </a:r>
          </a:p>
          <a:p>
            <a:pPr defTabSz="457200" fontAlgn="base">
              <a:buFont typeface="Arial" panose="020B0604020202020204" pitchFamily="34" charset="0"/>
              <a:buChar char="•"/>
            </a:pPr>
            <a:endParaRPr lang="en-US" dirty="0">
              <a:solidFill>
                <a:srgbClr val="191919"/>
              </a:solidFill>
              <a:latin typeface="Source Sans Pro"/>
            </a:endParaRPr>
          </a:p>
        </p:txBody>
      </p:sp>
    </p:spTree>
    <p:extLst>
      <p:ext uri="{BB962C8B-B14F-4D97-AF65-F5344CB8AC3E}">
        <p14:creationId xmlns:p14="http://schemas.microsoft.com/office/powerpoint/2010/main" val="1955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57F2-DC2B-4478-A45B-084E996EEE43}"/>
              </a:ext>
            </a:extLst>
          </p:cNvPr>
          <p:cNvSpPr>
            <a:spLocks noGrp="1"/>
          </p:cNvSpPr>
          <p:nvPr>
            <p:ph type="title"/>
          </p:nvPr>
        </p:nvSpPr>
        <p:spPr/>
        <p:txBody>
          <a:bodyPr/>
          <a:lstStyle/>
          <a:p>
            <a:r>
              <a:rPr lang="en-US" dirty="0"/>
              <a:t>Effective Workplace Strategies</a:t>
            </a:r>
          </a:p>
        </p:txBody>
      </p:sp>
      <p:sp>
        <p:nvSpPr>
          <p:cNvPr id="3" name="Content Placeholder 2">
            <a:extLst>
              <a:ext uri="{FF2B5EF4-FFF2-40B4-BE49-F238E27FC236}">
                <a16:creationId xmlns:a16="http://schemas.microsoft.com/office/drawing/2014/main" id="{DB27BA1A-F5DD-4088-93AC-BE06C164BD1D}"/>
              </a:ext>
            </a:extLst>
          </p:cNvPr>
          <p:cNvSpPr>
            <a:spLocks noGrp="1"/>
          </p:cNvSpPr>
          <p:nvPr>
            <p:ph idx="1"/>
          </p:nvPr>
        </p:nvSpPr>
        <p:spPr/>
        <p:txBody>
          <a:bodyPr>
            <a:normAutofit/>
          </a:bodyPr>
          <a:lstStyle/>
          <a:p>
            <a:r>
              <a:rPr lang="en-US" sz="2800" dirty="0"/>
              <a:t>Individual  and Organizational Leadership</a:t>
            </a:r>
          </a:p>
          <a:p>
            <a:r>
              <a:rPr lang="en-US" sz="2800" dirty="0"/>
              <a:t>Culture</a:t>
            </a:r>
          </a:p>
          <a:p>
            <a:r>
              <a:rPr lang="en-US" sz="2601" dirty="0"/>
              <a:t>Communication</a:t>
            </a:r>
          </a:p>
          <a:p>
            <a:r>
              <a:rPr lang="en-US" sz="2800" dirty="0"/>
              <a:t>Supports </a:t>
            </a:r>
          </a:p>
          <a:p>
            <a:r>
              <a:rPr lang="en-US" sz="2800" dirty="0"/>
              <a:t>Education and Training</a:t>
            </a:r>
          </a:p>
          <a:p>
            <a:endParaRPr lang="en-US" sz="2800" dirty="0"/>
          </a:p>
          <a:p>
            <a:endParaRPr lang="en-US" sz="2800" dirty="0"/>
          </a:p>
          <a:p>
            <a:endParaRPr lang="en-US" sz="2800" dirty="0"/>
          </a:p>
        </p:txBody>
      </p:sp>
    </p:spTree>
    <p:extLst>
      <p:ext uri="{BB962C8B-B14F-4D97-AF65-F5344CB8AC3E}">
        <p14:creationId xmlns:p14="http://schemas.microsoft.com/office/powerpoint/2010/main" val="48876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3B55-52A3-48FE-A8EC-9819754040D1}"/>
              </a:ext>
            </a:extLst>
          </p:cNvPr>
          <p:cNvSpPr>
            <a:spLocks noGrp="1"/>
          </p:cNvSpPr>
          <p:nvPr>
            <p:ph type="title"/>
          </p:nvPr>
        </p:nvSpPr>
        <p:spPr>
          <a:xfrm>
            <a:off x="3153642" y="1081310"/>
            <a:ext cx="8911687" cy="1280890"/>
          </a:xfrm>
        </p:spPr>
        <p:txBody>
          <a:bodyPr/>
          <a:lstStyle/>
          <a:p>
            <a:r>
              <a:rPr lang="en-US" dirty="0"/>
              <a:t>What would you do? </a:t>
            </a:r>
          </a:p>
        </p:txBody>
      </p:sp>
      <p:sp>
        <p:nvSpPr>
          <p:cNvPr id="3" name="Content Placeholder 2">
            <a:extLst>
              <a:ext uri="{FF2B5EF4-FFF2-40B4-BE49-F238E27FC236}">
                <a16:creationId xmlns:a16="http://schemas.microsoft.com/office/drawing/2014/main" id="{E5CDCD5B-C347-4F93-9F4E-63E94C282D24}"/>
              </a:ext>
            </a:extLst>
          </p:cNvPr>
          <p:cNvSpPr>
            <a:spLocks noGrp="1"/>
          </p:cNvSpPr>
          <p:nvPr>
            <p:ph idx="1"/>
          </p:nvPr>
        </p:nvSpPr>
        <p:spPr>
          <a:xfrm>
            <a:off x="2882510" y="2927230"/>
            <a:ext cx="8915400" cy="1541253"/>
          </a:xfrm>
        </p:spPr>
        <p:txBody>
          <a:bodyPr>
            <a:normAutofit fontScale="92500"/>
          </a:bodyPr>
          <a:lstStyle/>
          <a:p>
            <a:pPr marL="342900" indent="-342900" defTabSz="457200" fontAlgn="base">
              <a:spcAft>
                <a:spcPct val="0"/>
              </a:spcAft>
              <a:buClr>
                <a:srgbClr val="90C226"/>
              </a:buClr>
              <a:buSzPct val="80000"/>
              <a:buFont typeface="Wingdings 3" panose="05040102010807070707" pitchFamily="18" charset="2"/>
              <a:buChar char=""/>
            </a:pPr>
            <a:r>
              <a:rPr lang="en-US" altLang="en-US" sz="3200" dirty="0">
                <a:solidFill>
                  <a:srgbClr val="404040"/>
                </a:solidFill>
                <a:latin typeface="Trebuchet MS" panose="020B0603020202020204"/>
              </a:rPr>
              <a:t>What if you knew you were going to die two years from now (and your health was not an obstacle), how would you spend your remaining time?</a:t>
            </a:r>
          </a:p>
          <a:p>
            <a:pPr marL="342900" indent="-342900" defTabSz="457200" fontAlgn="base">
              <a:spcAft>
                <a:spcPct val="0"/>
              </a:spcAft>
              <a:buClr>
                <a:srgbClr val="90C226"/>
              </a:buClr>
              <a:buSzPct val="80000"/>
              <a:buFont typeface="Wingdings 3" panose="05040102010807070707" pitchFamily="18" charset="2"/>
              <a:buChar char=""/>
            </a:pPr>
            <a:endParaRPr lang="en-US" altLang="en-US" sz="2400" dirty="0">
              <a:solidFill>
                <a:srgbClr val="404040"/>
              </a:solidFill>
              <a:latin typeface="Trebuchet MS" panose="020B0603020202020204"/>
            </a:endParaRPr>
          </a:p>
          <a:p>
            <a:pPr marL="342900" indent="-342900" defTabSz="457200" fontAlgn="base">
              <a:spcAft>
                <a:spcPct val="0"/>
              </a:spcAft>
              <a:buClr>
                <a:srgbClr val="90C226"/>
              </a:buClr>
              <a:buSzPct val="80000"/>
              <a:buFont typeface="Wingdings 3" panose="05040102010807070707" pitchFamily="18" charset="2"/>
              <a:buChar char=""/>
            </a:pPr>
            <a:endParaRPr lang="en-US" altLang="en-US" sz="2400" dirty="0">
              <a:solidFill>
                <a:srgbClr val="404040"/>
              </a:solidFill>
              <a:latin typeface="Trebuchet MS" panose="020B0603020202020204"/>
            </a:endParaRPr>
          </a:p>
          <a:p>
            <a:pPr marL="342900" indent="-342900" defTabSz="457200" fontAlgn="base">
              <a:spcAft>
                <a:spcPct val="0"/>
              </a:spcAft>
              <a:buClr>
                <a:srgbClr val="90C226"/>
              </a:buClr>
              <a:buSzPct val="80000"/>
              <a:buFont typeface="Wingdings 3" panose="05040102010807070707" pitchFamily="18" charset="2"/>
              <a:buChar char=""/>
            </a:pPr>
            <a:endParaRPr lang="en-US" altLang="en-US" sz="2400" dirty="0">
              <a:solidFill>
                <a:srgbClr val="404040"/>
              </a:solidFill>
              <a:latin typeface="Trebuchet MS" panose="020B0603020202020204"/>
            </a:endParaRPr>
          </a:p>
          <a:p>
            <a:pPr marL="342900" indent="-342900" defTabSz="457200" fontAlgn="base">
              <a:spcAft>
                <a:spcPct val="0"/>
              </a:spcAft>
              <a:buClr>
                <a:srgbClr val="90C226"/>
              </a:buClr>
              <a:buSzPct val="80000"/>
              <a:buFont typeface="Wingdings 3" panose="05040102010807070707" pitchFamily="18" charset="2"/>
              <a:buChar char=""/>
            </a:pPr>
            <a:endParaRPr lang="en-US" altLang="en-US" sz="2400" dirty="0">
              <a:solidFill>
                <a:srgbClr val="404040"/>
              </a:solidFill>
              <a:latin typeface="Trebuchet MS" panose="020B0603020202020204"/>
            </a:endParaRPr>
          </a:p>
          <a:p>
            <a:endParaRPr lang="en-US" dirty="0"/>
          </a:p>
        </p:txBody>
      </p:sp>
    </p:spTree>
    <p:extLst>
      <p:ext uri="{BB962C8B-B14F-4D97-AF65-F5344CB8AC3E}">
        <p14:creationId xmlns:p14="http://schemas.microsoft.com/office/powerpoint/2010/main" val="199984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3B55-52A3-48FE-A8EC-9819754040D1}"/>
              </a:ext>
            </a:extLst>
          </p:cNvPr>
          <p:cNvSpPr>
            <a:spLocks noGrp="1"/>
          </p:cNvSpPr>
          <p:nvPr>
            <p:ph type="title"/>
          </p:nvPr>
        </p:nvSpPr>
        <p:spPr>
          <a:xfrm>
            <a:off x="2133600" y="685800"/>
            <a:ext cx="9404302" cy="1280890"/>
          </a:xfrm>
        </p:spPr>
        <p:txBody>
          <a:bodyPr>
            <a:normAutofit fontScale="90000"/>
          </a:bodyPr>
          <a:lstStyle/>
          <a:p>
            <a:br>
              <a:rPr lang="en-US" dirty="0"/>
            </a:br>
            <a:r>
              <a:rPr lang="en-US" dirty="0"/>
              <a:t>Case Study Vignettes</a:t>
            </a:r>
          </a:p>
        </p:txBody>
      </p:sp>
      <p:pic>
        <p:nvPicPr>
          <p:cNvPr id="5" name="Content Placeholder 4">
            <a:extLst>
              <a:ext uri="{FF2B5EF4-FFF2-40B4-BE49-F238E27FC236}">
                <a16:creationId xmlns:a16="http://schemas.microsoft.com/office/drawing/2014/main" id="{DD2D4CAB-77E7-4483-8D89-8739AAC2616B}"/>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57333" y="1846263"/>
            <a:ext cx="4137660" cy="4022725"/>
          </a:xfrm>
        </p:spPr>
      </p:pic>
    </p:spTree>
    <p:extLst>
      <p:ext uri="{BB962C8B-B14F-4D97-AF65-F5344CB8AC3E}">
        <p14:creationId xmlns:p14="http://schemas.microsoft.com/office/powerpoint/2010/main" val="37677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F77C-6062-45A6-86E6-828ACC537FCA}"/>
              </a:ext>
            </a:extLst>
          </p:cNvPr>
          <p:cNvSpPr>
            <a:spLocks noGrp="1"/>
          </p:cNvSpPr>
          <p:nvPr>
            <p:ph type="title"/>
          </p:nvPr>
        </p:nvSpPr>
        <p:spPr>
          <a:xfrm>
            <a:off x="1097280" y="286603"/>
            <a:ext cx="10058400" cy="1450757"/>
          </a:xfrm>
        </p:spPr>
        <p:txBody>
          <a:bodyPr>
            <a:normAutofit/>
          </a:bodyPr>
          <a:lstStyle/>
          <a:p>
            <a:r>
              <a:rPr lang="en-US" sz="4100"/>
              <a:t>Self Care and Wellness as an Ethical Imperative</a:t>
            </a:r>
            <a:br>
              <a:rPr lang="en-US" sz="4100"/>
            </a:br>
            <a:endParaRPr lang="en-US" sz="4100"/>
          </a:p>
        </p:txBody>
      </p:sp>
      <p:graphicFrame>
        <p:nvGraphicFramePr>
          <p:cNvPr id="5" name="Content Placeholder 2">
            <a:extLst>
              <a:ext uri="{FF2B5EF4-FFF2-40B4-BE49-F238E27FC236}">
                <a16:creationId xmlns:a16="http://schemas.microsoft.com/office/drawing/2014/main" id="{7B33FF26-662A-B2D9-F66B-FF4D94ABA637}"/>
              </a:ext>
            </a:extLst>
          </p:cNvPr>
          <p:cNvGraphicFramePr>
            <a:graphicFrameLocks noGrp="1"/>
          </p:cNvGraphicFramePr>
          <p:nvPr>
            <p:ph idx="1"/>
            <p:extLst>
              <p:ext uri="{D42A27DB-BD31-4B8C-83A1-F6EECF244321}">
                <p14:modId xmlns:p14="http://schemas.microsoft.com/office/powerpoint/2010/main" val="363735725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10E7FF3-0D73-CFFB-A9C2-B156095C60FF}"/>
              </a:ext>
            </a:extLst>
          </p:cNvPr>
          <p:cNvSpPr txBox="1"/>
          <p:nvPr/>
        </p:nvSpPr>
        <p:spPr>
          <a:xfrm>
            <a:off x="543415" y="5120641"/>
            <a:ext cx="11479638" cy="1200329"/>
          </a:xfrm>
          <a:prstGeom prst="rect">
            <a:avLst/>
          </a:prstGeom>
          <a:noFill/>
        </p:spPr>
        <p:txBody>
          <a:bodyPr wrap="square">
            <a:spAutoFit/>
          </a:bodyPr>
          <a:lstStyle/>
          <a:p>
            <a:r>
              <a:rPr lang="en-US" dirty="0"/>
              <a:t>Do you have an obligation to be competent? Are you a professional? Competence is the essence of professionalism and competence is an essential ethical obligation. It provides a critical link between ethics and self-care. As a professional, you accept certain responsibilities and obligations. </a:t>
            </a:r>
          </a:p>
          <a:p>
            <a:endParaRPr lang="en-US" dirty="0"/>
          </a:p>
        </p:txBody>
      </p:sp>
    </p:spTree>
    <p:extLst>
      <p:ext uri="{BB962C8B-B14F-4D97-AF65-F5344CB8AC3E}">
        <p14:creationId xmlns:p14="http://schemas.microsoft.com/office/powerpoint/2010/main" val="306094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1BBD-2812-4AA6-901F-F349127D5E81}"/>
              </a:ext>
            </a:extLst>
          </p:cNvPr>
          <p:cNvSpPr>
            <a:spLocks noGrp="1"/>
          </p:cNvSpPr>
          <p:nvPr>
            <p:ph type="title"/>
          </p:nvPr>
        </p:nvSpPr>
        <p:spPr>
          <a:xfrm>
            <a:off x="1612392" y="182880"/>
            <a:ext cx="10058400" cy="959979"/>
          </a:xfrm>
        </p:spPr>
        <p:txBody>
          <a:bodyPr>
            <a:normAutofit/>
          </a:bodyPr>
          <a:lstStyle/>
          <a:p>
            <a:r>
              <a:rPr lang="en-US" sz="3100" dirty="0"/>
              <a:t>CRC D.3. FUNCTIONAL COMPETENCE  a. Impairment</a:t>
            </a:r>
            <a:endParaRPr lang="en-US" dirty="0"/>
          </a:p>
        </p:txBody>
      </p:sp>
      <p:graphicFrame>
        <p:nvGraphicFramePr>
          <p:cNvPr id="5" name="Content Placeholder 2">
            <a:extLst>
              <a:ext uri="{FF2B5EF4-FFF2-40B4-BE49-F238E27FC236}">
                <a16:creationId xmlns:a16="http://schemas.microsoft.com/office/drawing/2014/main" id="{2978C424-AB25-38A4-01E0-4F92080300C9}"/>
              </a:ext>
            </a:extLst>
          </p:cNvPr>
          <p:cNvGraphicFramePr>
            <a:graphicFrameLocks noGrp="1"/>
          </p:cNvGraphicFramePr>
          <p:nvPr>
            <p:ph idx="1"/>
            <p:extLst>
              <p:ext uri="{D42A27DB-BD31-4B8C-83A1-F6EECF244321}">
                <p14:modId xmlns:p14="http://schemas.microsoft.com/office/powerpoint/2010/main" val="3426794961"/>
              </p:ext>
            </p:extLst>
          </p:nvPr>
        </p:nvGraphicFramePr>
        <p:xfrm>
          <a:off x="1439174" y="1226390"/>
          <a:ext cx="10646434" cy="4674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84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1" name="Straight Connector 4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A16F767-92C4-4A66-AC0E-853989CC3C4C}"/>
              </a:ext>
            </a:extLst>
          </p:cNvPr>
          <p:cNvSpPr>
            <a:spLocks noGrp="1"/>
          </p:cNvSpPr>
          <p:nvPr>
            <p:ph type="title" idx="4294967295"/>
          </p:nvPr>
        </p:nvSpPr>
        <p:spPr>
          <a:xfrm>
            <a:off x="6805053" y="689718"/>
            <a:ext cx="4902184" cy="4378669"/>
          </a:xfrm>
        </p:spPr>
        <p:txBody>
          <a:bodyPr vert="horz" lIns="91440" tIns="45720" rIns="91440" bIns="45720" rtlCol="0" anchor="b">
            <a:normAutofit fontScale="90000"/>
          </a:bodyPr>
          <a:lstStyle/>
          <a:p>
            <a:r>
              <a:rPr lang="en-US" sz="2000" b="1" cap="all" dirty="0">
                <a:solidFill>
                  <a:schemeClr val="tx1">
                    <a:lumMod val="85000"/>
                    <a:lumOff val="15000"/>
                  </a:schemeClr>
                </a:solidFill>
              </a:rPr>
              <a:t>COMPETENCY is an ethical responsibility!</a:t>
            </a:r>
            <a:br>
              <a:rPr lang="en-US" sz="2000" b="1" cap="all" dirty="0">
                <a:solidFill>
                  <a:schemeClr val="tx1">
                    <a:lumMod val="85000"/>
                    <a:lumOff val="15000"/>
                  </a:schemeClr>
                </a:solidFill>
              </a:rPr>
            </a:br>
            <a:br>
              <a:rPr lang="en-US" sz="2000" cap="all" dirty="0">
                <a:solidFill>
                  <a:schemeClr val="tx1">
                    <a:lumMod val="85000"/>
                    <a:lumOff val="15000"/>
                  </a:schemeClr>
                </a:solidFill>
              </a:rPr>
            </a:br>
            <a:r>
              <a:rPr lang="en-US" sz="2000" cap="all" dirty="0">
                <a:solidFill>
                  <a:schemeClr val="tx1">
                    <a:lumMod val="85000"/>
                    <a:lumOff val="15000"/>
                  </a:schemeClr>
                </a:solidFill>
              </a:rPr>
              <a:t>	</a:t>
            </a:r>
            <a:r>
              <a:rPr lang="en-US" sz="2000" b="1" cap="all" dirty="0">
                <a:solidFill>
                  <a:schemeClr val="tx1">
                    <a:lumMod val="85000"/>
                    <a:lumOff val="15000"/>
                  </a:schemeClr>
                </a:solidFill>
              </a:rPr>
              <a:t>Put on your own oxygen mask first. </a:t>
            </a:r>
            <a:br>
              <a:rPr lang="en-US" sz="2000" b="1" cap="all" dirty="0">
                <a:solidFill>
                  <a:schemeClr val="tx1">
                    <a:lumMod val="85000"/>
                    <a:lumOff val="15000"/>
                  </a:schemeClr>
                </a:solidFill>
              </a:rPr>
            </a:br>
            <a:br>
              <a:rPr lang="en-US" sz="2000" b="1" cap="all" dirty="0">
                <a:solidFill>
                  <a:schemeClr val="tx1">
                    <a:lumMod val="85000"/>
                    <a:lumOff val="15000"/>
                  </a:schemeClr>
                </a:solidFill>
              </a:rPr>
            </a:br>
            <a:r>
              <a:rPr lang="en-US" sz="2000" b="1" cap="all" dirty="0">
                <a:solidFill>
                  <a:schemeClr val="tx1">
                    <a:lumMod val="85000"/>
                    <a:lumOff val="15000"/>
                  </a:schemeClr>
                </a:solidFill>
              </a:rPr>
              <a:t>Is an oxygen mask enough or is a parachute needed?</a:t>
            </a:r>
            <a:br>
              <a:rPr lang="en-US" sz="2000" cap="all" dirty="0">
                <a:solidFill>
                  <a:schemeClr val="tx1">
                    <a:lumMod val="85000"/>
                    <a:lumOff val="15000"/>
                  </a:schemeClr>
                </a:solidFill>
              </a:rPr>
            </a:br>
            <a:r>
              <a:rPr lang="en-US" sz="2000" cap="all" dirty="0">
                <a:solidFill>
                  <a:schemeClr val="tx1">
                    <a:lumMod val="85000"/>
                    <a:lumOff val="15000"/>
                  </a:schemeClr>
                </a:solidFill>
              </a:rPr>
              <a:t>	</a:t>
            </a:r>
            <a:br>
              <a:rPr lang="en-US" sz="2000" cap="all" dirty="0">
                <a:solidFill>
                  <a:schemeClr val="tx1">
                    <a:lumMod val="85000"/>
                    <a:lumOff val="15000"/>
                  </a:schemeClr>
                </a:solidFill>
              </a:rPr>
            </a:br>
            <a:br>
              <a:rPr lang="en-US" sz="2000" cap="all" dirty="0">
                <a:solidFill>
                  <a:schemeClr val="tx1">
                    <a:lumMod val="85000"/>
                    <a:lumOff val="15000"/>
                  </a:schemeClr>
                </a:solidFill>
              </a:rPr>
            </a:br>
            <a:r>
              <a:rPr lang="en-US" sz="2000" cap="all" dirty="0">
                <a:solidFill>
                  <a:schemeClr val="tx1">
                    <a:lumMod val="85000"/>
                    <a:lumOff val="15000"/>
                  </a:schemeClr>
                </a:solidFill>
              </a:rPr>
              <a:t>There’s a global crisis among professional helpers, with huge numbers of teachers, clergy, nurses, social workers, and therapists (among others) quitting, planning to quit, or seriously considering quitting their jobs. </a:t>
            </a:r>
            <a:br>
              <a:rPr lang="en-US" sz="2000" cap="all" dirty="0">
                <a:solidFill>
                  <a:schemeClr val="tx1">
                    <a:lumMod val="85000"/>
                    <a:lumOff val="15000"/>
                  </a:schemeClr>
                </a:solidFill>
              </a:rPr>
            </a:br>
            <a:br>
              <a:rPr lang="en-US" sz="2000" cap="all" dirty="0">
                <a:solidFill>
                  <a:schemeClr val="tx1">
                    <a:lumMod val="85000"/>
                    <a:lumOff val="15000"/>
                  </a:schemeClr>
                </a:solidFill>
              </a:rPr>
            </a:br>
            <a:br>
              <a:rPr lang="en-US" sz="2000" cap="all" dirty="0">
                <a:solidFill>
                  <a:schemeClr val="tx1">
                    <a:lumMod val="85000"/>
                    <a:lumOff val="15000"/>
                  </a:schemeClr>
                </a:solidFill>
              </a:rPr>
            </a:br>
            <a:endParaRPr lang="en-US" sz="2000" cap="all" dirty="0">
              <a:solidFill>
                <a:schemeClr val="tx1">
                  <a:lumMod val="85000"/>
                  <a:lumOff val="15000"/>
                </a:schemeClr>
              </a:solidFill>
            </a:endParaRPr>
          </a:p>
        </p:txBody>
      </p:sp>
      <p:pic>
        <p:nvPicPr>
          <p:cNvPr id="9" name="Picture 8" descr="Hand sanitizer and masks">
            <a:extLst>
              <a:ext uri="{FF2B5EF4-FFF2-40B4-BE49-F238E27FC236}">
                <a16:creationId xmlns:a16="http://schemas.microsoft.com/office/drawing/2014/main" id="{C3857003-E6EC-E470-937E-D4B42EB6910A}"/>
              </a:ext>
            </a:extLst>
          </p:cNvPr>
          <p:cNvPicPr>
            <a:picLocks noChangeAspect="1"/>
          </p:cNvPicPr>
          <p:nvPr/>
        </p:nvPicPr>
        <p:blipFill>
          <a:blip r:embed="rId3"/>
          <a:srcRect l="3217" r="24645" b="-2"/>
          <a:stretch/>
        </p:blipFill>
        <p:spPr>
          <a:xfrm>
            <a:off x="633999" y="640081"/>
            <a:ext cx="5462001" cy="5054156"/>
          </a:xfrm>
          <a:prstGeom prst="rect">
            <a:avLst/>
          </a:prstGeom>
        </p:spPr>
      </p:pic>
      <p:cxnSp>
        <p:nvCxnSpPr>
          <p:cNvPr id="43" name="Straight Connector 42">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2369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8EFC1CEF359648BC0C8AD096DB2D41" ma:contentTypeVersion="12" ma:contentTypeDescription="Create a new document." ma:contentTypeScope="" ma:versionID="83c8c93cfcee0f74c1648ad9c2ad1724">
  <xsd:schema xmlns:xsd="http://www.w3.org/2001/XMLSchema" xmlns:xs="http://www.w3.org/2001/XMLSchema" xmlns:p="http://schemas.microsoft.com/office/2006/metadata/properties" xmlns:ns3="c29a6e96-27cc-4888-9e32-aed5af49d252" xmlns:ns4="a94f2dbf-9df7-40be-9b58-819c85ef70a0" targetNamespace="http://schemas.microsoft.com/office/2006/metadata/properties" ma:root="true" ma:fieldsID="39519b8480edcbb8af834db100ad868b" ns3:_="" ns4:_="">
    <xsd:import namespace="c29a6e96-27cc-4888-9e32-aed5af49d252"/>
    <xsd:import namespace="a94f2dbf-9df7-40be-9b58-819c85ef70a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a6e96-27cc-4888-9e32-aed5af49d2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4f2dbf-9df7-40be-9b58-819c85ef70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FECD5C-58BC-42BC-BBED-A7A0255F4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a6e96-27cc-4888-9e32-aed5af49d252"/>
    <ds:schemaRef ds:uri="a94f2dbf-9df7-40be-9b58-819c85ef7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935320-EDF8-4EB5-ABA6-C70AD01851DC}">
  <ds:schemaRefs>
    <ds:schemaRef ds:uri="http://schemas.microsoft.com/office/2006/documentManagement/types"/>
    <ds:schemaRef ds:uri="a94f2dbf-9df7-40be-9b58-819c85ef70a0"/>
    <ds:schemaRef ds:uri="http://schemas.microsoft.com/office/2006/metadata/properties"/>
    <ds:schemaRef ds:uri="http://purl.org/dc/terms/"/>
    <ds:schemaRef ds:uri="http://purl.org/dc/elements/1.1/"/>
    <ds:schemaRef ds:uri="http://schemas.openxmlformats.org/package/2006/metadata/core-properties"/>
    <ds:schemaRef ds:uri="c29a6e96-27cc-4888-9e32-aed5af49d252"/>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04FF7A0-4CA2-4F3A-98EC-213951FDD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Spiraling Up Presentation (1)</Template>
  <TotalTime>36992</TotalTime>
  <Words>4576</Words>
  <Application>Microsoft Office PowerPoint</Application>
  <PresentationFormat>Widescreen</PresentationFormat>
  <Paragraphs>546</Paragraphs>
  <Slides>65</Slides>
  <Notes>59</Notes>
  <HiddenSlides>14</HiddenSlides>
  <MMClips>1</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65</vt:i4>
      </vt:variant>
    </vt:vector>
  </HeadingPairs>
  <TitlesOfParts>
    <vt:vector size="91" baseType="lpstr">
      <vt:lpstr>Akkurat Pro Bold</vt:lpstr>
      <vt:lpstr>Akkurat Pro Regular</vt:lpstr>
      <vt:lpstr>Aptos</vt:lpstr>
      <vt:lpstr>Aptos Display</vt:lpstr>
      <vt:lpstr>Arial</vt:lpstr>
      <vt:lpstr>Calibri</vt:lpstr>
      <vt:lpstr>Calibri Light</vt:lpstr>
      <vt:lpstr>Century Gothic</vt:lpstr>
      <vt:lpstr>Euphemia</vt:lpstr>
      <vt:lpstr>Franklin Gothic Book</vt:lpstr>
      <vt:lpstr>Gill Sans MT</vt:lpstr>
      <vt:lpstr>Impact</vt:lpstr>
      <vt:lpstr>inherit</vt:lpstr>
      <vt:lpstr>Open Sans</vt:lpstr>
      <vt:lpstr>Proxima Nova Bold</vt:lpstr>
      <vt:lpstr>Proxima Nova Regular</vt:lpstr>
      <vt:lpstr>Proxima Nova Semi Bold</vt:lpstr>
      <vt:lpstr>Source Sans Pro</vt:lpstr>
      <vt:lpstr>Trebuchet MS</vt:lpstr>
      <vt:lpstr>var(--font-family-a)</vt:lpstr>
      <vt:lpstr>var(--font-family-b)</vt:lpstr>
      <vt:lpstr>Wingdings</vt:lpstr>
      <vt:lpstr>Wingdings 3</vt:lpstr>
      <vt:lpstr>Badge</vt:lpstr>
      <vt:lpstr>Office Theme</vt:lpstr>
      <vt:lpstr>Retrospect</vt:lpstr>
      <vt:lpstr>Attitude of Gratitude  What are you thankful for?   I am thankful for….. </vt:lpstr>
      <vt:lpstr>Spiraling Up  The Ethics of Self Care and Well Being </vt:lpstr>
      <vt:lpstr>  Long term MRA, MAMRC and NARL member  Join!  </vt:lpstr>
      <vt:lpstr>Just Breathe….</vt:lpstr>
      <vt:lpstr>Learning Objectives</vt:lpstr>
      <vt:lpstr>Ethics- Do the right thing</vt:lpstr>
      <vt:lpstr>Self Care and Wellness as an Ethical Imperative </vt:lpstr>
      <vt:lpstr>CRC D.3. FUNCTIONAL COMPETENCE  a. Impairment</vt:lpstr>
      <vt:lpstr>COMPETENCY is an ethical responsibility!   Put on your own oxygen mask first.   Is an oxygen mask enough or is a parachute needed?    There’s a global crisis among professional helpers, with huge numbers of teachers, clergy, nurses, social workers, and therapists (among others) quitting, planning to quit, or seriously considering quitting their jobs.    </vt:lpstr>
      <vt:lpstr>What SOME People Think Self-Care Is       What Self-Care Actually Is  </vt:lpstr>
      <vt:lpstr>Definition of Self Care  ongoing practice of seeking positive experiences, healthy choices in order to maintain personal and professional well being</vt:lpstr>
      <vt:lpstr>Wellness means overall well-being. It is an ongoing process and a life-long journey, not a one-time event.   There are  eight interconnected dimensions of wellness that require attention in order to build everyday habits, which improve quality of life.   It may also help individuals live longer, manage current health conditions, and support recovery from illness, injury, and addiction. </vt:lpstr>
      <vt:lpstr>The Relationship between Self Care and Wellness</vt:lpstr>
      <vt:lpstr>Benefits of Self Care and Wellness</vt:lpstr>
      <vt:lpstr>PowerPoint Presentation</vt:lpstr>
      <vt:lpstr>When you are overwhelmed…..</vt:lpstr>
      <vt:lpstr>video</vt:lpstr>
      <vt:lpstr>Four Foundational Principles for Well Being           </vt:lpstr>
      <vt:lpstr>Flourishing Versus Survival </vt:lpstr>
      <vt:lpstr>Flourishing Versus Survival AKA Less Stress, More Joy </vt:lpstr>
      <vt:lpstr>Intentionality</vt:lpstr>
      <vt:lpstr>Reciprocity</vt:lpstr>
      <vt:lpstr>Integration</vt:lpstr>
      <vt:lpstr>PowerPoint Presentation</vt:lpstr>
      <vt:lpstr>Flourishing  Three areas of life working together toward a common goal, a  life of purpose  </vt:lpstr>
      <vt:lpstr>Flourishing versus Survival </vt:lpstr>
      <vt:lpstr>Self Care  and Stress Busters</vt:lpstr>
      <vt:lpstr>SMART GOALS? Intentionality </vt:lpstr>
      <vt:lpstr>Integration into a Joyful Whole   Finding Meaning in your life</vt:lpstr>
      <vt:lpstr>PowerPoint Presentation</vt:lpstr>
      <vt:lpstr>PowerPoint Presentation</vt:lpstr>
      <vt:lpstr>PowerPoint Presentation</vt:lpstr>
      <vt:lpstr>Let’s talk about STRESS  ABC Strategy</vt:lpstr>
      <vt:lpstr>The Relationship Between Stress and Disease</vt:lpstr>
      <vt:lpstr>Effects of Stress: Behavioral and Psychological</vt:lpstr>
      <vt:lpstr>Major Types of Stress</vt:lpstr>
      <vt:lpstr>Specific Stressors</vt:lpstr>
      <vt:lpstr>Factors Moderating the Impact of Stress</vt:lpstr>
      <vt:lpstr>In the Workplace  Implications for treatment</vt:lpstr>
      <vt:lpstr>Sustainable Self Care and Wellness is founded on:</vt:lpstr>
      <vt:lpstr>SPIRITUALITY </vt:lpstr>
      <vt:lpstr>Mindfulness  Be In The Moment! </vt:lpstr>
      <vt:lpstr>Benefits of Mindfulness</vt:lpstr>
      <vt:lpstr>Positive Psychology</vt:lpstr>
      <vt:lpstr>Reframing Rebranding Change the way you think about it Pay attention to the inner dialogue</vt:lpstr>
      <vt:lpstr>More Self Care Strategies for the Busy Professional </vt:lpstr>
      <vt:lpstr>  What are some Therapeutic Lifestyle Changes?   </vt:lpstr>
      <vt:lpstr>Self Care Apps</vt:lpstr>
      <vt:lpstr>Self care Apps</vt:lpstr>
      <vt:lpstr>Coping Skills </vt:lpstr>
      <vt:lpstr>5 steps for enhancing your own self-care </vt:lpstr>
      <vt:lpstr> Pulling It all together: 8 skills to manage stress </vt:lpstr>
      <vt:lpstr>Mission and Vision</vt:lpstr>
      <vt:lpstr>   What is your life mission?    What is your life vision?  </vt:lpstr>
      <vt:lpstr>Characteristics of your personal mission statement</vt:lpstr>
      <vt:lpstr>video  meaning of life</vt:lpstr>
      <vt:lpstr>Just Breathe….</vt:lpstr>
      <vt:lpstr>PowerPoint Presentation</vt:lpstr>
      <vt:lpstr>References</vt:lpstr>
      <vt:lpstr>Thank you!!!</vt:lpstr>
      <vt:lpstr>PowerPoint Presentation</vt:lpstr>
      <vt:lpstr>PowerPoint Presentation</vt:lpstr>
      <vt:lpstr>Effective Workplace Strategies</vt:lpstr>
      <vt:lpstr>What would you do? </vt:lpstr>
      <vt:lpstr> Case Study Vignettes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Spiraling Up  The Ethics of Self Care</dc:title>
  <dc:creator>Renauer, Rosanne</dc:creator>
  <cp:lastModifiedBy>Renauer, Rosanne</cp:lastModifiedBy>
  <cp:revision>22</cp:revision>
  <dcterms:created xsi:type="dcterms:W3CDTF">2020-02-05T00:33:23Z</dcterms:created>
  <dcterms:modified xsi:type="dcterms:W3CDTF">2024-11-06T12:38:59Z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0x010100068EFC1CEF359648BC0C8AD096DB2D41</vt:lpwstr>
  </property>
</Properties>
</file>